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60" r:id="rId5"/>
    <p:sldId id="261" r:id="rId6"/>
    <p:sldId id="262" r:id="rId7"/>
    <p:sldId id="265" r:id="rId8"/>
    <p:sldId id="277" r:id="rId9"/>
    <p:sldId id="280" r:id="rId10"/>
    <p:sldId id="281" r:id="rId11"/>
    <p:sldId id="273" r:id="rId12"/>
    <p:sldId id="278" r:id="rId13"/>
    <p:sldId id="264" r:id="rId14"/>
    <p:sldId id="272" r:id="rId15"/>
    <p:sldId id="275" r:id="rId16"/>
    <p:sldId id="279" r:id="rId17"/>
    <p:sldId id="26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A6D"/>
    <a:srgbClr val="0874B9"/>
    <a:srgbClr val="6F2376"/>
    <a:srgbClr val="DA291B"/>
    <a:srgbClr val="9B603F"/>
    <a:srgbClr val="7F1141"/>
    <a:srgbClr val="EA5D1C"/>
    <a:srgbClr val="E82C89"/>
    <a:srgbClr val="30353C"/>
    <a:srgbClr val="C2D2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7C84FF-43F2-41F3-8DAB-3CB1FF6845C9}" v="3" dt="2026-09-06T10:28:34.8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15"/>
    <p:restoredTop sz="94711"/>
  </p:normalViewPr>
  <p:slideViewPr>
    <p:cSldViewPr snapToGrid="0">
      <p:cViewPr varScale="1">
        <p:scale>
          <a:sx n="70" d="100"/>
          <a:sy n="70" d="100"/>
        </p:scale>
        <p:origin x="764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Anne Nixon" userId="90fae349-c195-4db0-a92a-242788fcc0e9" providerId="ADAL" clId="{C6BFA945-F3F2-49EC-9DE3-804C97D0E014}"/>
    <pc:docChg chg="custSel modSld">
      <pc:chgData name="Claire Anne Nixon" userId="90fae349-c195-4db0-a92a-242788fcc0e9" providerId="ADAL" clId="{C6BFA945-F3F2-49EC-9DE3-804C97D0E014}" dt="2026-09-06T10:37:33.554" v="246" actId="20577"/>
      <pc:docMkLst>
        <pc:docMk/>
      </pc:docMkLst>
      <pc:sldChg chg="modSp mod">
        <pc:chgData name="Claire Anne Nixon" userId="90fae349-c195-4db0-a92a-242788fcc0e9" providerId="ADAL" clId="{C6BFA945-F3F2-49EC-9DE3-804C97D0E014}" dt="2026-09-06T10:27:00.288" v="71"/>
        <pc:sldMkLst>
          <pc:docMk/>
          <pc:sldMk cId="568106315" sldId="265"/>
        </pc:sldMkLst>
        <pc:graphicFrameChg chg="mod modGraphic">
          <ac:chgData name="Claire Anne Nixon" userId="90fae349-c195-4db0-a92a-242788fcc0e9" providerId="ADAL" clId="{C6BFA945-F3F2-49EC-9DE3-804C97D0E014}" dt="2026-09-06T10:27:00.288" v="71"/>
          <ac:graphicFrameMkLst>
            <pc:docMk/>
            <pc:sldMk cId="568106315" sldId="265"/>
            <ac:graphicFrameMk id="3" creationId="{060B66D6-8929-2717-4C28-4DA6273D5CFD}"/>
          </ac:graphicFrameMkLst>
        </pc:graphicFrameChg>
      </pc:sldChg>
      <pc:sldChg chg="delSp modSp mod">
        <pc:chgData name="Claire Anne Nixon" userId="90fae349-c195-4db0-a92a-242788fcc0e9" providerId="ADAL" clId="{C6BFA945-F3F2-49EC-9DE3-804C97D0E014}" dt="2026-09-06T10:29:09.129" v="139"/>
        <pc:sldMkLst>
          <pc:docMk/>
          <pc:sldMk cId="244239570" sldId="273"/>
        </pc:sldMkLst>
        <pc:spChg chg="del mod">
          <ac:chgData name="Claire Anne Nixon" userId="90fae349-c195-4db0-a92a-242788fcc0e9" providerId="ADAL" clId="{C6BFA945-F3F2-49EC-9DE3-804C97D0E014}" dt="2026-09-06T10:29:09.129" v="139"/>
          <ac:spMkLst>
            <pc:docMk/>
            <pc:sldMk cId="244239570" sldId="273"/>
            <ac:spMk id="3" creationId="{9B90E557-179E-9AD6-5D52-2B4744DC3221}"/>
          </ac:spMkLst>
        </pc:spChg>
        <pc:graphicFrameChg chg="mod modGraphic">
          <ac:chgData name="Claire Anne Nixon" userId="90fae349-c195-4db0-a92a-242788fcc0e9" providerId="ADAL" clId="{C6BFA945-F3F2-49EC-9DE3-804C97D0E014}" dt="2026-09-06T10:29:07.404" v="137" actId="20577"/>
          <ac:graphicFrameMkLst>
            <pc:docMk/>
            <pc:sldMk cId="244239570" sldId="273"/>
            <ac:graphicFrameMk id="4" creationId="{4D49064C-5A6B-3793-A8C0-E56A4D4525FB}"/>
          </ac:graphicFrameMkLst>
        </pc:graphicFrameChg>
      </pc:sldChg>
      <pc:sldChg chg="modSp mod">
        <pc:chgData name="Claire Anne Nixon" userId="90fae349-c195-4db0-a92a-242788fcc0e9" providerId="ADAL" clId="{C6BFA945-F3F2-49EC-9DE3-804C97D0E014}" dt="2026-09-06T10:37:33.554" v="246" actId="20577"/>
        <pc:sldMkLst>
          <pc:docMk/>
          <pc:sldMk cId="243433376" sldId="280"/>
        </pc:sldMkLst>
        <pc:spChg chg="mod">
          <ac:chgData name="Claire Anne Nixon" userId="90fae349-c195-4db0-a92a-242788fcc0e9" providerId="ADAL" clId="{C6BFA945-F3F2-49EC-9DE3-804C97D0E014}" dt="2026-09-06T10:27:51.839" v="109" actId="14100"/>
          <ac:spMkLst>
            <pc:docMk/>
            <pc:sldMk cId="243433376" sldId="280"/>
            <ac:spMk id="2" creationId="{D51A163C-7864-AF4B-7315-2A6F796FE7AE}"/>
          </ac:spMkLst>
        </pc:spChg>
        <pc:graphicFrameChg chg="modGraphic">
          <ac:chgData name="Claire Anne Nixon" userId="90fae349-c195-4db0-a92a-242788fcc0e9" providerId="ADAL" clId="{C6BFA945-F3F2-49EC-9DE3-804C97D0E014}" dt="2026-09-06T10:37:33.554" v="246" actId="20577"/>
          <ac:graphicFrameMkLst>
            <pc:docMk/>
            <pc:sldMk cId="243433376" sldId="280"/>
            <ac:graphicFrameMk id="5" creationId="{7410ED58-DF17-4369-8B55-2230A9540DF1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D7B9DA-2F2F-4F74-AB2B-9E49C8D18BA8}" type="doc">
      <dgm:prSet loTypeId="urn:microsoft.com/office/officeart/2005/8/layout/vList5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GB"/>
        </a:p>
      </dgm:t>
    </dgm:pt>
    <dgm:pt modelId="{6219C01B-801B-46C5-8B0F-3AF4CC53AAC5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Community Resolution</a:t>
          </a:r>
        </a:p>
      </dgm:t>
    </dgm:pt>
    <dgm:pt modelId="{C14D3BAD-F8F8-4BFC-920D-FE5C804DC99C}" type="parTrans" cxnId="{379032F8-2768-4811-B25B-A587351AE4D1}">
      <dgm:prSet/>
      <dgm:spPr/>
      <dgm:t>
        <a:bodyPr/>
        <a:lstStyle/>
        <a:p>
          <a:endParaRPr lang="en-GB"/>
        </a:p>
      </dgm:t>
    </dgm:pt>
    <dgm:pt modelId="{438DFBD7-CD18-460F-B86C-5810C2EF35EC}" type="sibTrans" cxnId="{379032F8-2768-4811-B25B-A587351AE4D1}">
      <dgm:prSet/>
      <dgm:spPr/>
      <dgm:t>
        <a:bodyPr/>
        <a:lstStyle/>
        <a:p>
          <a:endParaRPr lang="en-GB"/>
        </a:p>
      </dgm:t>
    </dgm:pt>
    <dgm:pt modelId="{D99DFA56-D971-490A-897A-441CEBD5ACE9}">
      <dgm:prSet phldrT="[Text]"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GB" sz="1600" dirty="0">
              <a:latin typeface="Arial" panose="020B0604020202020204" pitchFamily="34" charset="0"/>
              <a:cs typeface="Arial" panose="020B0604020202020204" pitchFamily="34" charset="0"/>
            </a:rPr>
            <a:t>Informal OOCR for mainly low-level offences</a:t>
          </a:r>
        </a:p>
      </dgm:t>
    </dgm:pt>
    <dgm:pt modelId="{168BDA6D-155F-4496-B6D3-5FDBB9F074C3}" type="parTrans" cxnId="{EB457C86-374E-4E3E-9C3B-AB4014B4C9F8}">
      <dgm:prSet/>
      <dgm:spPr/>
      <dgm:t>
        <a:bodyPr/>
        <a:lstStyle/>
        <a:p>
          <a:endParaRPr lang="en-GB"/>
        </a:p>
      </dgm:t>
    </dgm:pt>
    <dgm:pt modelId="{10742263-5E28-47FE-9B2A-25D7103C639D}" type="sibTrans" cxnId="{EB457C86-374E-4E3E-9C3B-AB4014B4C9F8}">
      <dgm:prSet/>
      <dgm:spPr/>
      <dgm:t>
        <a:bodyPr/>
        <a:lstStyle/>
        <a:p>
          <a:endParaRPr lang="en-GB"/>
        </a:p>
      </dgm:t>
    </dgm:pt>
    <dgm:pt modelId="{000FEAC0-8870-4C3E-898C-F504106A48E9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Simple Caution</a:t>
          </a:r>
        </a:p>
      </dgm:t>
    </dgm:pt>
    <dgm:pt modelId="{092AFFEF-BBB0-4ED4-A2A7-A5FB2316CD87}" type="parTrans" cxnId="{86745470-E8E1-455B-83FE-F19D5706BEE0}">
      <dgm:prSet/>
      <dgm:spPr/>
      <dgm:t>
        <a:bodyPr/>
        <a:lstStyle/>
        <a:p>
          <a:endParaRPr lang="en-GB"/>
        </a:p>
      </dgm:t>
    </dgm:pt>
    <dgm:pt modelId="{4693ECD4-078B-42A7-BC50-0A847C1A00F4}" type="sibTrans" cxnId="{86745470-E8E1-455B-83FE-F19D5706BEE0}">
      <dgm:prSet/>
      <dgm:spPr/>
      <dgm:t>
        <a:bodyPr/>
        <a:lstStyle/>
        <a:p>
          <a:endParaRPr lang="en-GB"/>
        </a:p>
      </dgm:t>
    </dgm:pt>
    <dgm:pt modelId="{E127228A-5F2D-4062-BE22-F6E53B7B28FE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Conditional Caution</a:t>
          </a:r>
        </a:p>
      </dgm:t>
    </dgm:pt>
    <dgm:pt modelId="{60C3D07B-1CD3-491B-A1F1-CBDD110633B5}" type="parTrans" cxnId="{5E348315-CECA-438E-9333-05BE27FE731A}">
      <dgm:prSet/>
      <dgm:spPr/>
      <dgm:t>
        <a:bodyPr/>
        <a:lstStyle/>
        <a:p>
          <a:endParaRPr lang="en-GB"/>
        </a:p>
      </dgm:t>
    </dgm:pt>
    <dgm:pt modelId="{0D61814C-CD19-4932-8B1D-1796CA04F1BA}" type="sibTrans" cxnId="{5E348315-CECA-438E-9333-05BE27FE731A}">
      <dgm:prSet/>
      <dgm:spPr/>
      <dgm:t>
        <a:bodyPr/>
        <a:lstStyle/>
        <a:p>
          <a:endParaRPr lang="en-GB"/>
        </a:p>
      </dgm:t>
    </dgm:pt>
    <dgm:pt modelId="{7A67D851-61E5-4ECA-BD21-68DCA5C98552}">
      <dgm:prSet phldrT="[Text]"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GB" sz="1600" dirty="0">
              <a:latin typeface="Arial" panose="020B0604020202020204" pitchFamily="34" charset="0"/>
              <a:cs typeface="Arial" panose="020B0604020202020204" pitchFamily="34" charset="0"/>
            </a:rPr>
            <a:t>GMP’s primary choice for a caution</a:t>
          </a:r>
        </a:p>
      </dgm:t>
    </dgm:pt>
    <dgm:pt modelId="{10D83C55-3129-4B79-99F1-7A4B9FB6D935}" type="parTrans" cxnId="{FFBA0C4A-79C8-4819-9E5A-1E3FC4E46A3B}">
      <dgm:prSet/>
      <dgm:spPr/>
      <dgm:t>
        <a:bodyPr/>
        <a:lstStyle/>
        <a:p>
          <a:endParaRPr lang="en-GB"/>
        </a:p>
      </dgm:t>
    </dgm:pt>
    <dgm:pt modelId="{6F427DAA-255B-44AF-8679-4BB281D1B3DE}" type="sibTrans" cxnId="{FFBA0C4A-79C8-4819-9E5A-1E3FC4E46A3B}">
      <dgm:prSet/>
      <dgm:spPr/>
      <dgm:t>
        <a:bodyPr/>
        <a:lstStyle/>
        <a:p>
          <a:endParaRPr lang="en-GB"/>
        </a:p>
      </dgm:t>
    </dgm:pt>
    <dgm:pt modelId="{5CCD1D29-38D9-4D80-B7B7-E3AA5534C29B}">
      <dgm:prSet phldrT="[Tex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>
            <a:spcBef>
              <a:spcPct val="0"/>
            </a:spcBef>
          </a:pPr>
          <a:endParaRPr lang="en-GB" sz="1900" dirty="0"/>
        </a:p>
      </dgm:t>
    </dgm:pt>
    <dgm:pt modelId="{BC15C5D7-C3CD-4AFF-86DA-4CF0612F471D}" type="parTrans" cxnId="{6663383B-247C-4596-9E0B-D2E7E09A377A}">
      <dgm:prSet/>
      <dgm:spPr/>
      <dgm:t>
        <a:bodyPr/>
        <a:lstStyle/>
        <a:p>
          <a:endParaRPr lang="en-GB"/>
        </a:p>
      </dgm:t>
    </dgm:pt>
    <dgm:pt modelId="{4DFB0F8B-33C5-4C6D-8F7B-48B026D38DE1}" type="sibTrans" cxnId="{6663383B-247C-4596-9E0B-D2E7E09A377A}">
      <dgm:prSet/>
      <dgm:spPr/>
      <dgm:t>
        <a:bodyPr/>
        <a:lstStyle/>
        <a:p>
          <a:endParaRPr lang="en-GB"/>
        </a:p>
      </dgm:t>
    </dgm:pt>
    <dgm:pt modelId="{1CCAC3D1-890F-4F84-A6F5-5A5CF817E1C1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Cannabis/Khat Warning</a:t>
          </a:r>
        </a:p>
      </dgm:t>
    </dgm:pt>
    <dgm:pt modelId="{EAFD41A4-C58B-4E56-9BBE-C87B0381A4BB}" type="parTrans" cxnId="{1B9ABB2B-E109-434F-9534-C603D0ABBF0C}">
      <dgm:prSet/>
      <dgm:spPr/>
      <dgm:t>
        <a:bodyPr/>
        <a:lstStyle/>
        <a:p>
          <a:endParaRPr lang="en-GB"/>
        </a:p>
      </dgm:t>
    </dgm:pt>
    <dgm:pt modelId="{DAF0CF17-9496-4FFF-8EFA-8B40B79DD232}" type="sibTrans" cxnId="{1B9ABB2B-E109-434F-9534-C603D0ABBF0C}">
      <dgm:prSet/>
      <dgm:spPr/>
      <dgm:t>
        <a:bodyPr/>
        <a:lstStyle/>
        <a:p>
          <a:endParaRPr lang="en-GB"/>
        </a:p>
      </dgm:t>
    </dgm:pt>
    <dgm:pt modelId="{C8A5BC7B-9519-486C-A454-E88AC052820D}">
      <dgm:prSet phldrT="[Text]"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GB" sz="1600" dirty="0">
              <a:latin typeface="Arial" panose="020B0604020202020204" pitchFamily="34" charset="0"/>
              <a:cs typeface="Arial" panose="020B0604020202020204" pitchFamily="34" charset="0"/>
            </a:rPr>
            <a:t>No longer used in GMP</a:t>
          </a:r>
        </a:p>
      </dgm:t>
    </dgm:pt>
    <dgm:pt modelId="{40AC952E-39FE-4CA1-A5C0-3BBE6719AF08}" type="parTrans" cxnId="{430E3C80-0675-4F9F-906D-3EDC9418346B}">
      <dgm:prSet/>
      <dgm:spPr/>
      <dgm:t>
        <a:bodyPr/>
        <a:lstStyle/>
        <a:p>
          <a:endParaRPr lang="en-GB"/>
        </a:p>
      </dgm:t>
    </dgm:pt>
    <dgm:pt modelId="{94B210A1-9EA0-46E0-A663-93EB1C04AAEB}" type="sibTrans" cxnId="{430E3C80-0675-4F9F-906D-3EDC9418346B}">
      <dgm:prSet/>
      <dgm:spPr/>
      <dgm:t>
        <a:bodyPr/>
        <a:lstStyle/>
        <a:p>
          <a:endParaRPr lang="en-GB"/>
        </a:p>
      </dgm:t>
    </dgm:pt>
    <dgm:pt modelId="{EEC8638F-23FE-4B6C-94C5-6C68768B8DEC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Penalty Notice</a:t>
          </a:r>
        </a:p>
      </dgm:t>
    </dgm:pt>
    <dgm:pt modelId="{18D399AA-1808-4FE0-83E1-96EE2A252A44}" type="parTrans" cxnId="{375FF3F7-854F-44B2-87F4-263F99071D78}">
      <dgm:prSet/>
      <dgm:spPr/>
      <dgm:t>
        <a:bodyPr/>
        <a:lstStyle/>
        <a:p>
          <a:endParaRPr lang="en-GB"/>
        </a:p>
      </dgm:t>
    </dgm:pt>
    <dgm:pt modelId="{019C6DF0-F421-433C-84FF-A89EB4F52323}" type="sibTrans" cxnId="{375FF3F7-854F-44B2-87F4-263F99071D78}">
      <dgm:prSet/>
      <dgm:spPr/>
      <dgm:t>
        <a:bodyPr/>
        <a:lstStyle/>
        <a:p>
          <a:endParaRPr lang="en-GB"/>
        </a:p>
      </dgm:t>
    </dgm:pt>
    <dgm:pt modelId="{5D2D3E88-F817-4D71-AA1B-2E9D30B226F7}">
      <dgm:prSet phldrT="[Text]"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GB" sz="1600" dirty="0">
              <a:latin typeface="Arial" panose="020B0604020202020204" pitchFamily="34" charset="0"/>
              <a:cs typeface="Arial" panose="020B0604020202020204" pitchFamily="34" charset="0"/>
            </a:rPr>
            <a:t>Used only for DA medium risk and hate crime</a:t>
          </a:r>
        </a:p>
      </dgm:t>
    </dgm:pt>
    <dgm:pt modelId="{7993E9DD-612E-4006-9963-3025EC8C7A15}" type="parTrans" cxnId="{B8F04504-6742-45CF-AC5E-8C8CD4C841F6}">
      <dgm:prSet/>
      <dgm:spPr/>
      <dgm:t>
        <a:bodyPr/>
        <a:lstStyle/>
        <a:p>
          <a:endParaRPr lang="en-GB"/>
        </a:p>
      </dgm:t>
    </dgm:pt>
    <dgm:pt modelId="{B9ECE55C-F6DF-4B9E-A0C2-9882E4908157}" type="sibTrans" cxnId="{B8F04504-6742-45CF-AC5E-8C8CD4C841F6}">
      <dgm:prSet/>
      <dgm:spPr/>
      <dgm:t>
        <a:bodyPr/>
        <a:lstStyle/>
        <a:p>
          <a:endParaRPr lang="en-GB"/>
        </a:p>
      </dgm:t>
    </dgm:pt>
    <dgm:pt modelId="{1036C229-ECE4-4949-95D7-16967230A435}">
      <dgm:prSet phldrT="[Text]"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>
            <a:spcBef>
              <a:spcPts val="600"/>
            </a:spcBef>
          </a:pPr>
          <a:r>
            <a:rPr lang="en-GB" sz="1600" dirty="0">
              <a:latin typeface="Arial" panose="020B0604020202020204" pitchFamily="34" charset="0"/>
              <a:cs typeface="Arial" panose="020B0604020202020204" pitchFamily="34" charset="0"/>
            </a:rPr>
            <a:t>No longer used in GMP</a:t>
          </a:r>
        </a:p>
      </dgm:t>
    </dgm:pt>
    <dgm:pt modelId="{25F31801-7226-473C-85BC-B175329AD116}" type="parTrans" cxnId="{1AB3F69C-1A3F-44B6-9186-B8809ACA33DB}">
      <dgm:prSet/>
      <dgm:spPr/>
      <dgm:t>
        <a:bodyPr/>
        <a:lstStyle/>
        <a:p>
          <a:endParaRPr lang="en-GB"/>
        </a:p>
      </dgm:t>
    </dgm:pt>
    <dgm:pt modelId="{1C51EB4A-9DB7-418B-BFB6-B25CA1DC8141}" type="sibTrans" cxnId="{1AB3F69C-1A3F-44B6-9186-B8809ACA33DB}">
      <dgm:prSet/>
      <dgm:spPr/>
      <dgm:t>
        <a:bodyPr/>
        <a:lstStyle/>
        <a:p>
          <a:endParaRPr lang="en-GB"/>
        </a:p>
      </dgm:t>
    </dgm:pt>
    <dgm:pt modelId="{D7FCDCDA-7F32-44AD-B5E9-7FF7FD9EAD13}">
      <dgm:prSet phldrT="[Text]"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>
            <a:spcBef>
              <a:spcPts val="600"/>
            </a:spcBef>
          </a:pPr>
          <a:endParaRPr lang="en-GB" sz="1600" dirty="0"/>
        </a:p>
      </dgm:t>
    </dgm:pt>
    <dgm:pt modelId="{2956B0F1-BE9B-4F10-B58F-4EA827AD7319}" type="parTrans" cxnId="{61EE04A0-F8EA-4BBF-AAA9-AFA998F2D928}">
      <dgm:prSet/>
      <dgm:spPr/>
      <dgm:t>
        <a:bodyPr/>
        <a:lstStyle/>
        <a:p>
          <a:endParaRPr lang="en-GB"/>
        </a:p>
      </dgm:t>
    </dgm:pt>
    <dgm:pt modelId="{71885719-583B-482E-9BDE-6F6C19825E52}" type="sibTrans" cxnId="{61EE04A0-F8EA-4BBF-AAA9-AFA998F2D928}">
      <dgm:prSet/>
      <dgm:spPr/>
      <dgm:t>
        <a:bodyPr/>
        <a:lstStyle/>
        <a:p>
          <a:endParaRPr lang="en-GB"/>
        </a:p>
      </dgm:t>
    </dgm:pt>
    <dgm:pt modelId="{B5FF3D64-60A7-474A-BB76-6DF11610A5E3}" type="pres">
      <dgm:prSet presAssocID="{47D7B9DA-2F2F-4F74-AB2B-9E49C8D18BA8}" presName="Name0" presStyleCnt="0">
        <dgm:presLayoutVars>
          <dgm:dir/>
          <dgm:animLvl val="lvl"/>
          <dgm:resizeHandles val="exact"/>
        </dgm:presLayoutVars>
      </dgm:prSet>
      <dgm:spPr/>
    </dgm:pt>
    <dgm:pt modelId="{7E5EF9D0-E0BF-4477-A40E-7478D99EB626}" type="pres">
      <dgm:prSet presAssocID="{6219C01B-801B-46C5-8B0F-3AF4CC53AAC5}" presName="linNode" presStyleCnt="0"/>
      <dgm:spPr/>
    </dgm:pt>
    <dgm:pt modelId="{34400BD0-0590-4C16-AB51-5CB6301F8C19}" type="pres">
      <dgm:prSet presAssocID="{6219C01B-801B-46C5-8B0F-3AF4CC53AAC5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962DEFB3-2710-4D13-B0E0-CD9644176CF0}" type="pres">
      <dgm:prSet presAssocID="{6219C01B-801B-46C5-8B0F-3AF4CC53AAC5}" presName="descendantText" presStyleLbl="alignAccFollowNode1" presStyleIdx="0" presStyleCnt="5">
        <dgm:presLayoutVars>
          <dgm:bulletEnabled val="1"/>
        </dgm:presLayoutVars>
      </dgm:prSet>
      <dgm:spPr/>
    </dgm:pt>
    <dgm:pt modelId="{F34783D1-EAE9-4B4A-8ADF-069058045222}" type="pres">
      <dgm:prSet presAssocID="{438DFBD7-CD18-460F-B86C-5810C2EF35EC}" presName="sp" presStyleCnt="0"/>
      <dgm:spPr/>
    </dgm:pt>
    <dgm:pt modelId="{6477EFF0-A94A-48CE-905D-5547AF9281A9}" type="pres">
      <dgm:prSet presAssocID="{000FEAC0-8870-4C3E-898C-F504106A48E9}" presName="linNode" presStyleCnt="0"/>
      <dgm:spPr/>
    </dgm:pt>
    <dgm:pt modelId="{72566571-C592-4955-90E9-B20A9B9B963D}" type="pres">
      <dgm:prSet presAssocID="{000FEAC0-8870-4C3E-898C-F504106A48E9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0F02FD76-BFB6-4B25-92D3-7798D032ED22}" type="pres">
      <dgm:prSet presAssocID="{000FEAC0-8870-4C3E-898C-F504106A48E9}" presName="descendantText" presStyleLbl="alignAccFollowNode1" presStyleIdx="1" presStyleCnt="5">
        <dgm:presLayoutVars>
          <dgm:bulletEnabled val="1"/>
        </dgm:presLayoutVars>
      </dgm:prSet>
      <dgm:spPr/>
    </dgm:pt>
    <dgm:pt modelId="{8D559FCA-8EFB-4443-98CA-F34F65E1A0C0}" type="pres">
      <dgm:prSet presAssocID="{4693ECD4-078B-42A7-BC50-0A847C1A00F4}" presName="sp" presStyleCnt="0"/>
      <dgm:spPr/>
    </dgm:pt>
    <dgm:pt modelId="{081870D5-6E22-476F-8A3B-EC1952A422FF}" type="pres">
      <dgm:prSet presAssocID="{E127228A-5F2D-4062-BE22-F6E53B7B28FE}" presName="linNode" presStyleCnt="0"/>
      <dgm:spPr/>
    </dgm:pt>
    <dgm:pt modelId="{DC746398-D0FE-43C3-A9CD-04E282C6E945}" type="pres">
      <dgm:prSet presAssocID="{E127228A-5F2D-4062-BE22-F6E53B7B28FE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CAF36A3F-C957-429B-9DC2-A9400AD760D9}" type="pres">
      <dgm:prSet presAssocID="{E127228A-5F2D-4062-BE22-F6E53B7B28FE}" presName="descendantText" presStyleLbl="alignAccFollowNode1" presStyleIdx="2" presStyleCnt="5">
        <dgm:presLayoutVars>
          <dgm:bulletEnabled val="1"/>
        </dgm:presLayoutVars>
      </dgm:prSet>
      <dgm:spPr/>
    </dgm:pt>
    <dgm:pt modelId="{E14B6B17-72E6-49A1-BCAF-6E8908CF291C}" type="pres">
      <dgm:prSet presAssocID="{0D61814C-CD19-4932-8B1D-1796CA04F1BA}" presName="sp" presStyleCnt="0"/>
      <dgm:spPr/>
    </dgm:pt>
    <dgm:pt modelId="{946D1D0D-B272-4E7C-8F62-272933C54A64}" type="pres">
      <dgm:prSet presAssocID="{1CCAC3D1-890F-4F84-A6F5-5A5CF817E1C1}" presName="linNode" presStyleCnt="0"/>
      <dgm:spPr/>
    </dgm:pt>
    <dgm:pt modelId="{8558054F-733B-4CF5-BE96-9C5D21592832}" type="pres">
      <dgm:prSet presAssocID="{1CCAC3D1-890F-4F84-A6F5-5A5CF817E1C1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59B186C4-09F4-432D-B2D5-E1138D681556}" type="pres">
      <dgm:prSet presAssocID="{1CCAC3D1-890F-4F84-A6F5-5A5CF817E1C1}" presName="descendantText" presStyleLbl="alignAccFollowNode1" presStyleIdx="3" presStyleCnt="5">
        <dgm:presLayoutVars>
          <dgm:bulletEnabled val="1"/>
        </dgm:presLayoutVars>
      </dgm:prSet>
      <dgm:spPr/>
    </dgm:pt>
    <dgm:pt modelId="{6290B385-AA36-4806-A90D-BE036B9FC494}" type="pres">
      <dgm:prSet presAssocID="{DAF0CF17-9496-4FFF-8EFA-8B40B79DD232}" presName="sp" presStyleCnt="0"/>
      <dgm:spPr/>
    </dgm:pt>
    <dgm:pt modelId="{95203DE6-46E9-4E3E-9AAE-AADA0B1EA5C0}" type="pres">
      <dgm:prSet presAssocID="{EEC8638F-23FE-4B6C-94C5-6C68768B8DEC}" presName="linNode" presStyleCnt="0"/>
      <dgm:spPr/>
    </dgm:pt>
    <dgm:pt modelId="{AD14FA8A-FA65-4236-8B28-0797BDE7C27A}" type="pres">
      <dgm:prSet presAssocID="{EEC8638F-23FE-4B6C-94C5-6C68768B8DEC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D6197CAA-4175-4C74-9723-E069184FB88A}" type="pres">
      <dgm:prSet presAssocID="{EEC8638F-23FE-4B6C-94C5-6C68768B8DEC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B8F04504-6742-45CF-AC5E-8C8CD4C841F6}" srcId="{000FEAC0-8870-4C3E-898C-F504106A48E9}" destId="{5D2D3E88-F817-4D71-AA1B-2E9D30B226F7}" srcOrd="0" destOrd="0" parTransId="{7993E9DD-612E-4006-9963-3025EC8C7A15}" sibTransId="{B9ECE55C-F6DF-4B9E-A0C2-9882E4908157}"/>
    <dgm:cxn modelId="{5E348315-CECA-438E-9333-05BE27FE731A}" srcId="{47D7B9DA-2F2F-4F74-AB2B-9E49C8D18BA8}" destId="{E127228A-5F2D-4062-BE22-F6E53B7B28FE}" srcOrd="2" destOrd="0" parTransId="{60C3D07B-1CD3-491B-A1F1-CBDD110633B5}" sibTransId="{0D61814C-CD19-4932-8B1D-1796CA04F1BA}"/>
    <dgm:cxn modelId="{EC119315-B55F-4FC5-8166-C62EFF1CCB75}" type="presOf" srcId="{5CCD1D29-38D9-4D80-B7B7-E3AA5534C29B}" destId="{D6197CAA-4175-4C74-9723-E069184FB88A}" srcOrd="0" destOrd="2" presId="urn:microsoft.com/office/officeart/2005/8/layout/vList5"/>
    <dgm:cxn modelId="{1B9ABB2B-E109-434F-9534-C603D0ABBF0C}" srcId="{47D7B9DA-2F2F-4F74-AB2B-9E49C8D18BA8}" destId="{1CCAC3D1-890F-4F84-A6F5-5A5CF817E1C1}" srcOrd="3" destOrd="0" parTransId="{EAFD41A4-C58B-4E56-9BBE-C87B0381A4BB}" sibTransId="{DAF0CF17-9496-4FFF-8EFA-8B40B79DD232}"/>
    <dgm:cxn modelId="{907CE534-7C4F-46C4-B25E-6310EE0C34A6}" type="presOf" srcId="{5D2D3E88-F817-4D71-AA1B-2E9D30B226F7}" destId="{0F02FD76-BFB6-4B25-92D3-7798D032ED22}" srcOrd="0" destOrd="0" presId="urn:microsoft.com/office/officeart/2005/8/layout/vList5"/>
    <dgm:cxn modelId="{6663383B-247C-4596-9E0B-D2E7E09A377A}" srcId="{EEC8638F-23FE-4B6C-94C5-6C68768B8DEC}" destId="{5CCD1D29-38D9-4D80-B7B7-E3AA5534C29B}" srcOrd="2" destOrd="0" parTransId="{BC15C5D7-C3CD-4AFF-86DA-4CF0612F471D}" sibTransId="{4DFB0F8B-33C5-4C6D-8F7B-48B026D38DE1}"/>
    <dgm:cxn modelId="{0F7F643E-7485-4562-9819-F9E6117767E6}" type="presOf" srcId="{EEC8638F-23FE-4B6C-94C5-6C68768B8DEC}" destId="{AD14FA8A-FA65-4236-8B28-0797BDE7C27A}" srcOrd="0" destOrd="0" presId="urn:microsoft.com/office/officeart/2005/8/layout/vList5"/>
    <dgm:cxn modelId="{FFBA0C4A-79C8-4819-9E5A-1E3FC4E46A3B}" srcId="{E127228A-5F2D-4062-BE22-F6E53B7B28FE}" destId="{7A67D851-61E5-4ECA-BD21-68DCA5C98552}" srcOrd="0" destOrd="0" parTransId="{10D83C55-3129-4B79-99F1-7A4B9FB6D935}" sibTransId="{6F427DAA-255B-44AF-8679-4BB281D1B3DE}"/>
    <dgm:cxn modelId="{86745470-E8E1-455B-83FE-F19D5706BEE0}" srcId="{47D7B9DA-2F2F-4F74-AB2B-9E49C8D18BA8}" destId="{000FEAC0-8870-4C3E-898C-F504106A48E9}" srcOrd="1" destOrd="0" parTransId="{092AFFEF-BBB0-4ED4-A2A7-A5FB2316CD87}" sibTransId="{4693ECD4-078B-42A7-BC50-0A847C1A00F4}"/>
    <dgm:cxn modelId="{C91DA759-93B0-4F33-839A-81F1AE57DBF4}" type="presOf" srcId="{000FEAC0-8870-4C3E-898C-F504106A48E9}" destId="{72566571-C592-4955-90E9-B20A9B9B963D}" srcOrd="0" destOrd="0" presId="urn:microsoft.com/office/officeart/2005/8/layout/vList5"/>
    <dgm:cxn modelId="{430E3C80-0675-4F9F-906D-3EDC9418346B}" srcId="{1CCAC3D1-890F-4F84-A6F5-5A5CF817E1C1}" destId="{C8A5BC7B-9519-486C-A454-E88AC052820D}" srcOrd="0" destOrd="0" parTransId="{40AC952E-39FE-4CA1-A5C0-3BBE6719AF08}" sibTransId="{94B210A1-9EA0-46E0-A663-93EB1C04AAEB}"/>
    <dgm:cxn modelId="{EB457C86-374E-4E3E-9C3B-AB4014B4C9F8}" srcId="{6219C01B-801B-46C5-8B0F-3AF4CC53AAC5}" destId="{D99DFA56-D971-490A-897A-441CEBD5ACE9}" srcOrd="0" destOrd="0" parTransId="{168BDA6D-155F-4496-B6D3-5FDBB9F074C3}" sibTransId="{10742263-5E28-47FE-9B2A-25D7103C639D}"/>
    <dgm:cxn modelId="{8192C88F-2F9D-446F-909A-8790BD444433}" type="presOf" srcId="{1036C229-ECE4-4949-95D7-16967230A435}" destId="{D6197CAA-4175-4C74-9723-E069184FB88A}" srcOrd="0" destOrd="1" presId="urn:microsoft.com/office/officeart/2005/8/layout/vList5"/>
    <dgm:cxn modelId="{D0D39296-EEAF-4A0F-8034-043050667520}" type="presOf" srcId="{47D7B9DA-2F2F-4F74-AB2B-9E49C8D18BA8}" destId="{B5FF3D64-60A7-474A-BB76-6DF11610A5E3}" srcOrd="0" destOrd="0" presId="urn:microsoft.com/office/officeart/2005/8/layout/vList5"/>
    <dgm:cxn modelId="{1AB3F69C-1A3F-44B6-9186-B8809ACA33DB}" srcId="{EEC8638F-23FE-4B6C-94C5-6C68768B8DEC}" destId="{1036C229-ECE4-4949-95D7-16967230A435}" srcOrd="1" destOrd="0" parTransId="{25F31801-7226-473C-85BC-B175329AD116}" sibTransId="{1C51EB4A-9DB7-418B-BFB6-B25CA1DC8141}"/>
    <dgm:cxn modelId="{61EE04A0-F8EA-4BBF-AAA9-AFA998F2D928}" srcId="{EEC8638F-23FE-4B6C-94C5-6C68768B8DEC}" destId="{D7FCDCDA-7F32-44AD-B5E9-7FF7FD9EAD13}" srcOrd="0" destOrd="0" parTransId="{2956B0F1-BE9B-4F10-B58F-4EA827AD7319}" sibTransId="{71885719-583B-482E-9BDE-6F6C19825E52}"/>
    <dgm:cxn modelId="{13640CBC-49E4-4A13-A009-2DBA4FB9B7AF}" type="presOf" srcId="{7A67D851-61E5-4ECA-BD21-68DCA5C98552}" destId="{CAF36A3F-C957-429B-9DC2-A9400AD760D9}" srcOrd="0" destOrd="0" presId="urn:microsoft.com/office/officeart/2005/8/layout/vList5"/>
    <dgm:cxn modelId="{D8C249C0-8C5E-4629-8223-DE10BF62265D}" type="presOf" srcId="{1CCAC3D1-890F-4F84-A6F5-5A5CF817E1C1}" destId="{8558054F-733B-4CF5-BE96-9C5D21592832}" srcOrd="0" destOrd="0" presId="urn:microsoft.com/office/officeart/2005/8/layout/vList5"/>
    <dgm:cxn modelId="{7937EBD0-2460-4F8C-8BEA-26E555EFB593}" type="presOf" srcId="{E127228A-5F2D-4062-BE22-F6E53B7B28FE}" destId="{DC746398-D0FE-43C3-A9CD-04E282C6E945}" srcOrd="0" destOrd="0" presId="urn:microsoft.com/office/officeart/2005/8/layout/vList5"/>
    <dgm:cxn modelId="{66B4A2E4-40D2-4B62-91AE-5614350E556F}" type="presOf" srcId="{D99DFA56-D971-490A-897A-441CEBD5ACE9}" destId="{962DEFB3-2710-4D13-B0E0-CD9644176CF0}" srcOrd="0" destOrd="0" presId="urn:microsoft.com/office/officeart/2005/8/layout/vList5"/>
    <dgm:cxn modelId="{1E8471EB-4AF1-4B37-9D9B-C7E2ED3DC143}" type="presOf" srcId="{D7FCDCDA-7F32-44AD-B5E9-7FF7FD9EAD13}" destId="{D6197CAA-4175-4C74-9723-E069184FB88A}" srcOrd="0" destOrd="0" presId="urn:microsoft.com/office/officeart/2005/8/layout/vList5"/>
    <dgm:cxn modelId="{375FF3F7-854F-44B2-87F4-263F99071D78}" srcId="{47D7B9DA-2F2F-4F74-AB2B-9E49C8D18BA8}" destId="{EEC8638F-23FE-4B6C-94C5-6C68768B8DEC}" srcOrd="4" destOrd="0" parTransId="{18D399AA-1808-4FE0-83E1-96EE2A252A44}" sibTransId="{019C6DF0-F421-433C-84FF-A89EB4F52323}"/>
    <dgm:cxn modelId="{379032F8-2768-4811-B25B-A587351AE4D1}" srcId="{47D7B9DA-2F2F-4F74-AB2B-9E49C8D18BA8}" destId="{6219C01B-801B-46C5-8B0F-3AF4CC53AAC5}" srcOrd="0" destOrd="0" parTransId="{C14D3BAD-F8F8-4BFC-920D-FE5C804DC99C}" sibTransId="{438DFBD7-CD18-460F-B86C-5810C2EF35EC}"/>
    <dgm:cxn modelId="{613351FB-65E2-494C-86E7-9FC0145F2CD2}" type="presOf" srcId="{C8A5BC7B-9519-486C-A454-E88AC052820D}" destId="{59B186C4-09F4-432D-B2D5-E1138D681556}" srcOrd="0" destOrd="0" presId="urn:microsoft.com/office/officeart/2005/8/layout/vList5"/>
    <dgm:cxn modelId="{19769EFC-CA7B-4D8F-BA59-BAE3214A3CF7}" type="presOf" srcId="{6219C01B-801B-46C5-8B0F-3AF4CC53AAC5}" destId="{34400BD0-0590-4C16-AB51-5CB6301F8C19}" srcOrd="0" destOrd="0" presId="urn:microsoft.com/office/officeart/2005/8/layout/vList5"/>
    <dgm:cxn modelId="{644769E9-360C-4761-BD2B-96981BB31BD2}" type="presParOf" srcId="{B5FF3D64-60A7-474A-BB76-6DF11610A5E3}" destId="{7E5EF9D0-E0BF-4477-A40E-7478D99EB626}" srcOrd="0" destOrd="0" presId="urn:microsoft.com/office/officeart/2005/8/layout/vList5"/>
    <dgm:cxn modelId="{D8BA98DA-6689-4798-AC7C-13D5ED77CB8E}" type="presParOf" srcId="{7E5EF9D0-E0BF-4477-A40E-7478D99EB626}" destId="{34400BD0-0590-4C16-AB51-5CB6301F8C19}" srcOrd="0" destOrd="0" presId="urn:microsoft.com/office/officeart/2005/8/layout/vList5"/>
    <dgm:cxn modelId="{037C597B-FA83-4815-B6FD-C36119CBDA48}" type="presParOf" srcId="{7E5EF9D0-E0BF-4477-A40E-7478D99EB626}" destId="{962DEFB3-2710-4D13-B0E0-CD9644176CF0}" srcOrd="1" destOrd="0" presId="urn:microsoft.com/office/officeart/2005/8/layout/vList5"/>
    <dgm:cxn modelId="{0C74259B-0C19-4A58-A3AC-3939F250F704}" type="presParOf" srcId="{B5FF3D64-60A7-474A-BB76-6DF11610A5E3}" destId="{F34783D1-EAE9-4B4A-8ADF-069058045222}" srcOrd="1" destOrd="0" presId="urn:microsoft.com/office/officeart/2005/8/layout/vList5"/>
    <dgm:cxn modelId="{FCE4C024-6A6C-46F4-BAF6-1CC8BC5A3569}" type="presParOf" srcId="{B5FF3D64-60A7-474A-BB76-6DF11610A5E3}" destId="{6477EFF0-A94A-48CE-905D-5547AF9281A9}" srcOrd="2" destOrd="0" presId="urn:microsoft.com/office/officeart/2005/8/layout/vList5"/>
    <dgm:cxn modelId="{7E007A54-6EF3-4621-8EBB-08D2EBD6D003}" type="presParOf" srcId="{6477EFF0-A94A-48CE-905D-5547AF9281A9}" destId="{72566571-C592-4955-90E9-B20A9B9B963D}" srcOrd="0" destOrd="0" presId="urn:microsoft.com/office/officeart/2005/8/layout/vList5"/>
    <dgm:cxn modelId="{FDFA5FF5-D167-4F31-87AA-B016528C355B}" type="presParOf" srcId="{6477EFF0-A94A-48CE-905D-5547AF9281A9}" destId="{0F02FD76-BFB6-4B25-92D3-7798D032ED22}" srcOrd="1" destOrd="0" presId="urn:microsoft.com/office/officeart/2005/8/layout/vList5"/>
    <dgm:cxn modelId="{DA784BE0-6E00-4543-994F-48FC66EBA2DD}" type="presParOf" srcId="{B5FF3D64-60A7-474A-BB76-6DF11610A5E3}" destId="{8D559FCA-8EFB-4443-98CA-F34F65E1A0C0}" srcOrd="3" destOrd="0" presId="urn:microsoft.com/office/officeart/2005/8/layout/vList5"/>
    <dgm:cxn modelId="{ED5B6C85-77F0-442A-A816-238E8872AAD2}" type="presParOf" srcId="{B5FF3D64-60A7-474A-BB76-6DF11610A5E3}" destId="{081870D5-6E22-476F-8A3B-EC1952A422FF}" srcOrd="4" destOrd="0" presId="urn:microsoft.com/office/officeart/2005/8/layout/vList5"/>
    <dgm:cxn modelId="{B94A142F-F54E-4533-8E10-C71C37A182BB}" type="presParOf" srcId="{081870D5-6E22-476F-8A3B-EC1952A422FF}" destId="{DC746398-D0FE-43C3-A9CD-04E282C6E945}" srcOrd="0" destOrd="0" presId="urn:microsoft.com/office/officeart/2005/8/layout/vList5"/>
    <dgm:cxn modelId="{DB245DF2-E45D-46D2-94F1-7A9899B573AE}" type="presParOf" srcId="{081870D5-6E22-476F-8A3B-EC1952A422FF}" destId="{CAF36A3F-C957-429B-9DC2-A9400AD760D9}" srcOrd="1" destOrd="0" presId="urn:microsoft.com/office/officeart/2005/8/layout/vList5"/>
    <dgm:cxn modelId="{36F7BCFE-3F43-4542-BBA1-462EB94D71A2}" type="presParOf" srcId="{B5FF3D64-60A7-474A-BB76-6DF11610A5E3}" destId="{E14B6B17-72E6-49A1-BCAF-6E8908CF291C}" srcOrd="5" destOrd="0" presId="urn:microsoft.com/office/officeart/2005/8/layout/vList5"/>
    <dgm:cxn modelId="{5215ECA3-45BE-41BB-B8F8-AD312E6E0F12}" type="presParOf" srcId="{B5FF3D64-60A7-474A-BB76-6DF11610A5E3}" destId="{946D1D0D-B272-4E7C-8F62-272933C54A64}" srcOrd="6" destOrd="0" presId="urn:microsoft.com/office/officeart/2005/8/layout/vList5"/>
    <dgm:cxn modelId="{EAAC3A0A-0E88-4B1C-8448-297C4C8AABD8}" type="presParOf" srcId="{946D1D0D-B272-4E7C-8F62-272933C54A64}" destId="{8558054F-733B-4CF5-BE96-9C5D21592832}" srcOrd="0" destOrd="0" presId="urn:microsoft.com/office/officeart/2005/8/layout/vList5"/>
    <dgm:cxn modelId="{7349FA45-13FD-4ABF-AE80-1B9BCE441A44}" type="presParOf" srcId="{946D1D0D-B272-4E7C-8F62-272933C54A64}" destId="{59B186C4-09F4-432D-B2D5-E1138D681556}" srcOrd="1" destOrd="0" presId="urn:microsoft.com/office/officeart/2005/8/layout/vList5"/>
    <dgm:cxn modelId="{9ECD778A-188B-41AD-9719-831C9AB3221D}" type="presParOf" srcId="{B5FF3D64-60A7-474A-BB76-6DF11610A5E3}" destId="{6290B385-AA36-4806-A90D-BE036B9FC494}" srcOrd="7" destOrd="0" presId="urn:microsoft.com/office/officeart/2005/8/layout/vList5"/>
    <dgm:cxn modelId="{4D6E2FF8-C162-484D-BAD2-7AC701DDD1FF}" type="presParOf" srcId="{B5FF3D64-60A7-474A-BB76-6DF11610A5E3}" destId="{95203DE6-46E9-4E3E-9AAE-AADA0B1EA5C0}" srcOrd="8" destOrd="0" presId="urn:microsoft.com/office/officeart/2005/8/layout/vList5"/>
    <dgm:cxn modelId="{C772F6B3-ED8C-4BDF-996D-B61CDBD117B8}" type="presParOf" srcId="{95203DE6-46E9-4E3E-9AAE-AADA0B1EA5C0}" destId="{AD14FA8A-FA65-4236-8B28-0797BDE7C27A}" srcOrd="0" destOrd="0" presId="urn:microsoft.com/office/officeart/2005/8/layout/vList5"/>
    <dgm:cxn modelId="{D250C979-DC15-4DA1-8F30-7FF5CAC2FC6B}" type="presParOf" srcId="{95203DE6-46E9-4E3E-9AAE-AADA0B1EA5C0}" destId="{D6197CAA-4175-4C74-9723-E069184FB88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9DD6C3-0648-42BC-9F69-0D37D77CA1B5}" type="doc">
      <dgm:prSet loTypeId="urn:microsoft.com/office/officeart/2005/8/layout/lProcess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GB"/>
        </a:p>
      </dgm:t>
    </dgm:pt>
    <dgm:pt modelId="{C50A0568-4A91-4C3D-9396-E84CD391F887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GB" b="1" dirty="0">
              <a:solidFill>
                <a:srgbClr val="002060"/>
              </a:solidFill>
            </a:rPr>
            <a:t>Reparative</a:t>
          </a:r>
        </a:p>
      </dgm:t>
    </dgm:pt>
    <dgm:pt modelId="{EE350B24-0455-44E1-95BE-A37594A416FD}" type="parTrans" cxnId="{C946AE20-1AEA-4CCA-8A3A-C4C3C718E2C3}">
      <dgm:prSet/>
      <dgm:spPr/>
      <dgm:t>
        <a:bodyPr/>
        <a:lstStyle/>
        <a:p>
          <a:endParaRPr lang="en-GB"/>
        </a:p>
      </dgm:t>
    </dgm:pt>
    <dgm:pt modelId="{AF090191-F8FF-404D-986B-29E583B6EBEF}" type="sibTrans" cxnId="{C946AE20-1AEA-4CCA-8A3A-C4C3C718E2C3}">
      <dgm:prSet/>
      <dgm:spPr/>
      <dgm:t>
        <a:bodyPr/>
        <a:lstStyle/>
        <a:p>
          <a:endParaRPr lang="en-GB"/>
        </a:p>
      </dgm:t>
    </dgm:pt>
    <dgm:pt modelId="{3CDE5E57-42B1-4547-AB7C-BFE5D103DA46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dirty="0"/>
            <a:t>Compensation</a:t>
          </a:r>
        </a:p>
      </dgm:t>
    </dgm:pt>
    <dgm:pt modelId="{AB871BF8-B758-4EF9-AB28-56ED33144384}" type="parTrans" cxnId="{81C8EFDB-CB20-41A1-B7A8-C87752607CF8}">
      <dgm:prSet/>
      <dgm:spPr/>
      <dgm:t>
        <a:bodyPr/>
        <a:lstStyle/>
        <a:p>
          <a:endParaRPr lang="en-GB"/>
        </a:p>
      </dgm:t>
    </dgm:pt>
    <dgm:pt modelId="{02A78792-D1BA-4CA8-9698-B9D0EB8D5E87}" type="sibTrans" cxnId="{81C8EFDB-CB20-41A1-B7A8-C87752607CF8}">
      <dgm:prSet/>
      <dgm:spPr/>
      <dgm:t>
        <a:bodyPr/>
        <a:lstStyle/>
        <a:p>
          <a:endParaRPr lang="en-GB"/>
        </a:p>
      </dgm:t>
    </dgm:pt>
    <dgm:pt modelId="{76843D4F-1863-4362-A31B-6B720C50153D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dirty="0"/>
            <a:t>Repair, replace or make good</a:t>
          </a:r>
        </a:p>
      </dgm:t>
    </dgm:pt>
    <dgm:pt modelId="{F1373BD7-CDA6-4A06-8B61-642ABDE758CA}" type="parTrans" cxnId="{9A8D9998-EFD7-440E-852F-56AECA9C05E0}">
      <dgm:prSet/>
      <dgm:spPr/>
      <dgm:t>
        <a:bodyPr/>
        <a:lstStyle/>
        <a:p>
          <a:endParaRPr lang="en-GB"/>
        </a:p>
      </dgm:t>
    </dgm:pt>
    <dgm:pt modelId="{7BACEF6F-ED9B-4DF4-8667-FCA15CC15BDF}" type="sibTrans" cxnId="{9A8D9998-EFD7-440E-852F-56AECA9C05E0}">
      <dgm:prSet/>
      <dgm:spPr/>
      <dgm:t>
        <a:bodyPr/>
        <a:lstStyle/>
        <a:p>
          <a:endParaRPr lang="en-GB"/>
        </a:p>
      </dgm:t>
    </dgm:pt>
    <dgm:pt modelId="{CA592367-F52C-4477-BA11-94F7B3837935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GB" b="1" dirty="0">
              <a:solidFill>
                <a:srgbClr val="002060"/>
              </a:solidFill>
            </a:rPr>
            <a:t>Rehabilitative</a:t>
          </a:r>
        </a:p>
      </dgm:t>
    </dgm:pt>
    <dgm:pt modelId="{B0EDC620-44CD-435B-B400-9CF411533D80}" type="parTrans" cxnId="{AAD0BCE9-211A-477C-B864-6A84931CAB99}">
      <dgm:prSet/>
      <dgm:spPr/>
      <dgm:t>
        <a:bodyPr/>
        <a:lstStyle/>
        <a:p>
          <a:endParaRPr lang="en-GB"/>
        </a:p>
      </dgm:t>
    </dgm:pt>
    <dgm:pt modelId="{3A9A2448-3E52-4A42-AC79-E3D6C118F206}" type="sibTrans" cxnId="{AAD0BCE9-211A-477C-B864-6A84931CAB99}">
      <dgm:prSet/>
      <dgm:spPr/>
      <dgm:t>
        <a:bodyPr/>
        <a:lstStyle/>
        <a:p>
          <a:endParaRPr lang="en-GB"/>
        </a:p>
      </dgm:t>
    </dgm:pt>
    <dgm:pt modelId="{C6B68127-A4AD-49D0-B675-EF45271FFF8B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dirty="0"/>
            <a:t>Diversionary, rehabilitative or educational intervention</a:t>
          </a:r>
        </a:p>
      </dgm:t>
    </dgm:pt>
    <dgm:pt modelId="{13A41336-9D46-4C41-872E-307EBCDFDF87}" type="parTrans" cxnId="{157F1AA6-6C16-47F7-9EC8-EB02B3A93646}">
      <dgm:prSet/>
      <dgm:spPr/>
      <dgm:t>
        <a:bodyPr/>
        <a:lstStyle/>
        <a:p>
          <a:endParaRPr lang="en-GB"/>
        </a:p>
      </dgm:t>
    </dgm:pt>
    <dgm:pt modelId="{E2B669EA-D575-4E20-8D17-DC97AF0DAEDB}" type="sibTrans" cxnId="{157F1AA6-6C16-47F7-9EC8-EB02B3A93646}">
      <dgm:prSet/>
      <dgm:spPr/>
      <dgm:t>
        <a:bodyPr/>
        <a:lstStyle/>
        <a:p>
          <a:endParaRPr lang="en-GB"/>
        </a:p>
      </dgm:t>
    </dgm:pt>
    <dgm:pt modelId="{6A4CA6ED-7876-41AC-9FED-7EDC560A1823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dirty="0"/>
            <a:t>Location</a:t>
          </a:r>
        </a:p>
      </dgm:t>
    </dgm:pt>
    <dgm:pt modelId="{1BACBFC4-0A74-49C6-99F8-B5608DDE769C}" type="parTrans" cxnId="{7B184BC3-E2A3-4458-830E-374658C77CC8}">
      <dgm:prSet/>
      <dgm:spPr/>
      <dgm:t>
        <a:bodyPr/>
        <a:lstStyle/>
        <a:p>
          <a:endParaRPr lang="en-GB"/>
        </a:p>
      </dgm:t>
    </dgm:pt>
    <dgm:pt modelId="{09ABFD1E-B1BD-4E8A-9B79-FC7E29204C3E}" type="sibTrans" cxnId="{7B184BC3-E2A3-4458-830E-374658C77CC8}">
      <dgm:prSet/>
      <dgm:spPr/>
      <dgm:t>
        <a:bodyPr/>
        <a:lstStyle/>
        <a:p>
          <a:endParaRPr lang="en-GB"/>
        </a:p>
      </dgm:t>
    </dgm:pt>
    <dgm:pt modelId="{7F4EE599-4110-4886-AFC7-41ED88ABC81F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GB" b="1" dirty="0">
              <a:solidFill>
                <a:srgbClr val="002060"/>
              </a:solidFill>
            </a:rPr>
            <a:t>Restrictive</a:t>
          </a:r>
        </a:p>
      </dgm:t>
    </dgm:pt>
    <dgm:pt modelId="{3E329391-7166-4B3A-B0BA-961E9EAE257C}" type="parTrans" cxnId="{9B4D0FCB-CA7E-4D46-A414-A6E63AEC4602}">
      <dgm:prSet/>
      <dgm:spPr/>
      <dgm:t>
        <a:bodyPr/>
        <a:lstStyle/>
        <a:p>
          <a:endParaRPr lang="en-GB"/>
        </a:p>
      </dgm:t>
    </dgm:pt>
    <dgm:pt modelId="{360D58B5-42AC-4A13-90DB-5173FA0EC908}" type="sibTrans" cxnId="{9B4D0FCB-CA7E-4D46-A414-A6E63AEC4602}">
      <dgm:prSet/>
      <dgm:spPr/>
      <dgm:t>
        <a:bodyPr/>
        <a:lstStyle/>
        <a:p>
          <a:endParaRPr lang="en-GB"/>
        </a:p>
      </dgm:t>
    </dgm:pt>
    <dgm:pt modelId="{D1D18846-E3AE-48B2-9E6C-DFC9BAF35FE2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dirty="0"/>
            <a:t>Person</a:t>
          </a:r>
        </a:p>
      </dgm:t>
    </dgm:pt>
    <dgm:pt modelId="{FBD2DEE8-28C8-4FE4-AB6F-5E4BE5CF906F}" type="parTrans" cxnId="{5885601E-804F-416B-9D3C-F45CEBF9514F}">
      <dgm:prSet/>
      <dgm:spPr/>
      <dgm:t>
        <a:bodyPr/>
        <a:lstStyle/>
        <a:p>
          <a:endParaRPr lang="en-GB"/>
        </a:p>
      </dgm:t>
    </dgm:pt>
    <dgm:pt modelId="{5BC6BDD6-6ABE-4E16-85E1-53E0EF97D57C}" type="sibTrans" cxnId="{5885601E-804F-416B-9D3C-F45CEBF9514F}">
      <dgm:prSet/>
      <dgm:spPr/>
      <dgm:t>
        <a:bodyPr/>
        <a:lstStyle/>
        <a:p>
          <a:endParaRPr lang="en-GB"/>
        </a:p>
      </dgm:t>
    </dgm:pt>
    <dgm:pt modelId="{5CA361D2-D770-4B3E-A239-28F51DA15320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dirty="0"/>
            <a:t>Apology</a:t>
          </a:r>
        </a:p>
      </dgm:t>
    </dgm:pt>
    <dgm:pt modelId="{6375833E-FA79-46A7-BED8-610E653E0B4E}" type="parTrans" cxnId="{E4212B85-6618-42E6-A8E4-2F0F8756958F}">
      <dgm:prSet/>
      <dgm:spPr/>
      <dgm:t>
        <a:bodyPr/>
        <a:lstStyle/>
        <a:p>
          <a:endParaRPr lang="en-GB"/>
        </a:p>
      </dgm:t>
    </dgm:pt>
    <dgm:pt modelId="{58CC6899-9368-44A0-9F10-1D0E6D0ED32B}" type="sibTrans" cxnId="{E4212B85-6618-42E6-A8E4-2F0F8756958F}">
      <dgm:prSet/>
      <dgm:spPr/>
      <dgm:t>
        <a:bodyPr/>
        <a:lstStyle/>
        <a:p>
          <a:endParaRPr lang="en-GB"/>
        </a:p>
      </dgm:t>
    </dgm:pt>
    <dgm:pt modelId="{ACB1CDFE-506A-48E2-A3A7-F5B96CC77E7A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dirty="0"/>
            <a:t>Restorative Justice</a:t>
          </a:r>
        </a:p>
      </dgm:t>
    </dgm:pt>
    <dgm:pt modelId="{5677EBD1-5A3D-4764-9660-EAB35E6A2949}" type="parTrans" cxnId="{1ED0BF7A-E437-4482-8E07-FB6874AAB0A8}">
      <dgm:prSet/>
      <dgm:spPr/>
      <dgm:t>
        <a:bodyPr/>
        <a:lstStyle/>
        <a:p>
          <a:endParaRPr lang="en-GB"/>
        </a:p>
      </dgm:t>
    </dgm:pt>
    <dgm:pt modelId="{86E732A4-F04E-4A7F-943E-2B6C883BC0AC}" type="sibTrans" cxnId="{1ED0BF7A-E437-4482-8E07-FB6874AAB0A8}">
      <dgm:prSet/>
      <dgm:spPr/>
      <dgm:t>
        <a:bodyPr/>
        <a:lstStyle/>
        <a:p>
          <a:endParaRPr lang="en-GB"/>
        </a:p>
      </dgm:t>
    </dgm:pt>
    <dgm:pt modelId="{9A811FB7-7057-4B9F-9339-0CCE3174C8B8}">
      <dgm:prSet phldrT="[Text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GB" b="1" dirty="0">
              <a:solidFill>
                <a:srgbClr val="002060"/>
              </a:solidFill>
            </a:rPr>
            <a:t>Foreign Offender Conditions</a:t>
          </a:r>
        </a:p>
      </dgm:t>
    </dgm:pt>
    <dgm:pt modelId="{E00CB302-9D64-49A5-BDEE-8E67AD96A136}" type="parTrans" cxnId="{5C84E434-3D1B-4CA8-9943-A507CA634236}">
      <dgm:prSet/>
      <dgm:spPr/>
      <dgm:t>
        <a:bodyPr/>
        <a:lstStyle/>
        <a:p>
          <a:endParaRPr lang="en-GB"/>
        </a:p>
      </dgm:t>
    </dgm:pt>
    <dgm:pt modelId="{9C2AC3DF-EEC6-457F-BC3E-82B69E66545D}" type="sibTrans" cxnId="{5C84E434-3D1B-4CA8-9943-A507CA634236}">
      <dgm:prSet/>
      <dgm:spPr/>
      <dgm:t>
        <a:bodyPr/>
        <a:lstStyle/>
        <a:p>
          <a:endParaRPr lang="en-GB"/>
        </a:p>
      </dgm:t>
    </dgm:pt>
    <dgm:pt modelId="{DB1AE06E-1073-4141-BAD8-A9FF37C03750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 dirty="0"/>
            <a:t> Used with Conditional Cautions to bring about departure from UK and ensure non-return for a specified period</a:t>
          </a:r>
        </a:p>
      </dgm:t>
    </dgm:pt>
    <dgm:pt modelId="{7213F212-4E05-4304-A274-BA2890BBB533}" type="parTrans" cxnId="{13111123-72CE-4952-B64C-8761ED89F06F}">
      <dgm:prSet/>
      <dgm:spPr/>
      <dgm:t>
        <a:bodyPr/>
        <a:lstStyle/>
        <a:p>
          <a:endParaRPr lang="en-GB"/>
        </a:p>
      </dgm:t>
    </dgm:pt>
    <dgm:pt modelId="{9CF7543E-30AD-4735-8F84-83428FC07D62}" type="sibTrans" cxnId="{13111123-72CE-4952-B64C-8761ED89F06F}">
      <dgm:prSet/>
      <dgm:spPr/>
      <dgm:t>
        <a:bodyPr/>
        <a:lstStyle/>
        <a:p>
          <a:endParaRPr lang="en-GB"/>
        </a:p>
      </dgm:t>
    </dgm:pt>
    <dgm:pt modelId="{3372B684-8615-4F90-AE0E-B17F84D5D4BF}" type="pres">
      <dgm:prSet presAssocID="{0D9DD6C3-0648-42BC-9F69-0D37D77CA1B5}" presName="theList" presStyleCnt="0">
        <dgm:presLayoutVars>
          <dgm:dir/>
          <dgm:animLvl val="lvl"/>
          <dgm:resizeHandles val="exact"/>
        </dgm:presLayoutVars>
      </dgm:prSet>
      <dgm:spPr/>
    </dgm:pt>
    <dgm:pt modelId="{C3B491E6-D79A-4649-B582-7F62CB1D7012}" type="pres">
      <dgm:prSet presAssocID="{C50A0568-4A91-4C3D-9396-E84CD391F887}" presName="compNode" presStyleCnt="0"/>
      <dgm:spPr/>
    </dgm:pt>
    <dgm:pt modelId="{0F7F7957-5EC4-44D1-9CD8-5DB20F61D278}" type="pres">
      <dgm:prSet presAssocID="{C50A0568-4A91-4C3D-9396-E84CD391F887}" presName="aNode" presStyleLbl="bgShp" presStyleIdx="0" presStyleCnt="4"/>
      <dgm:spPr/>
    </dgm:pt>
    <dgm:pt modelId="{A175B4C9-4500-486B-9F99-77179B82E599}" type="pres">
      <dgm:prSet presAssocID="{C50A0568-4A91-4C3D-9396-E84CD391F887}" presName="textNode" presStyleLbl="bgShp" presStyleIdx="0" presStyleCnt="4"/>
      <dgm:spPr/>
    </dgm:pt>
    <dgm:pt modelId="{D7584DDE-6058-4787-97E9-1CA8B0019608}" type="pres">
      <dgm:prSet presAssocID="{C50A0568-4A91-4C3D-9396-E84CD391F887}" presName="compChildNode" presStyleCnt="0"/>
      <dgm:spPr/>
    </dgm:pt>
    <dgm:pt modelId="{1932A17C-0150-4000-AEB5-7935457FCF1B}" type="pres">
      <dgm:prSet presAssocID="{C50A0568-4A91-4C3D-9396-E84CD391F887}" presName="theInnerList" presStyleCnt="0"/>
      <dgm:spPr/>
    </dgm:pt>
    <dgm:pt modelId="{627F7609-A4E9-43A6-8702-01A70C94957B}" type="pres">
      <dgm:prSet presAssocID="{3CDE5E57-42B1-4547-AB7C-BFE5D103DA46}" presName="childNode" presStyleLbl="node1" presStyleIdx="0" presStyleCnt="8">
        <dgm:presLayoutVars>
          <dgm:bulletEnabled val="1"/>
        </dgm:presLayoutVars>
      </dgm:prSet>
      <dgm:spPr/>
    </dgm:pt>
    <dgm:pt modelId="{A4FD265D-AE17-4824-88D6-D37102E9DAD2}" type="pres">
      <dgm:prSet presAssocID="{3CDE5E57-42B1-4547-AB7C-BFE5D103DA46}" presName="aSpace2" presStyleCnt="0"/>
      <dgm:spPr/>
    </dgm:pt>
    <dgm:pt modelId="{62A4F97A-1279-4216-AC55-F730E24C3308}" type="pres">
      <dgm:prSet presAssocID="{76843D4F-1863-4362-A31B-6B720C50153D}" presName="childNode" presStyleLbl="node1" presStyleIdx="1" presStyleCnt="8">
        <dgm:presLayoutVars>
          <dgm:bulletEnabled val="1"/>
        </dgm:presLayoutVars>
      </dgm:prSet>
      <dgm:spPr/>
    </dgm:pt>
    <dgm:pt modelId="{42ECE5A0-2D3F-45FA-BAF3-CD7CE8E3AFCC}" type="pres">
      <dgm:prSet presAssocID="{76843D4F-1863-4362-A31B-6B720C50153D}" presName="aSpace2" presStyleCnt="0"/>
      <dgm:spPr/>
    </dgm:pt>
    <dgm:pt modelId="{3C71CEB2-3C2A-4BA7-BBF4-67978DBF67F5}" type="pres">
      <dgm:prSet presAssocID="{5CA361D2-D770-4B3E-A239-28F51DA15320}" presName="childNode" presStyleLbl="node1" presStyleIdx="2" presStyleCnt="8">
        <dgm:presLayoutVars>
          <dgm:bulletEnabled val="1"/>
        </dgm:presLayoutVars>
      </dgm:prSet>
      <dgm:spPr/>
    </dgm:pt>
    <dgm:pt modelId="{03C76C00-EE71-43C6-AA0A-EE6C1F1EF234}" type="pres">
      <dgm:prSet presAssocID="{5CA361D2-D770-4B3E-A239-28F51DA15320}" presName="aSpace2" presStyleCnt="0"/>
      <dgm:spPr/>
    </dgm:pt>
    <dgm:pt modelId="{737CDFE4-2E50-48D7-98F6-5AC808187225}" type="pres">
      <dgm:prSet presAssocID="{ACB1CDFE-506A-48E2-A3A7-F5B96CC77E7A}" presName="childNode" presStyleLbl="node1" presStyleIdx="3" presStyleCnt="8">
        <dgm:presLayoutVars>
          <dgm:bulletEnabled val="1"/>
        </dgm:presLayoutVars>
      </dgm:prSet>
      <dgm:spPr/>
    </dgm:pt>
    <dgm:pt modelId="{D69BAA8B-E220-40C7-B20C-57BAA6647A5E}" type="pres">
      <dgm:prSet presAssocID="{C50A0568-4A91-4C3D-9396-E84CD391F887}" presName="aSpace" presStyleCnt="0"/>
      <dgm:spPr/>
    </dgm:pt>
    <dgm:pt modelId="{17F17077-F690-442E-932A-1BBE30A62E8C}" type="pres">
      <dgm:prSet presAssocID="{CA592367-F52C-4477-BA11-94F7B3837935}" presName="compNode" presStyleCnt="0"/>
      <dgm:spPr/>
    </dgm:pt>
    <dgm:pt modelId="{404DB76B-992E-4C9C-A7FD-ACD33A81A6E2}" type="pres">
      <dgm:prSet presAssocID="{CA592367-F52C-4477-BA11-94F7B3837935}" presName="aNode" presStyleLbl="bgShp" presStyleIdx="1" presStyleCnt="4" custLinFactNeighborX="1079" custLinFactNeighborY="13025"/>
      <dgm:spPr/>
    </dgm:pt>
    <dgm:pt modelId="{5AC9DD70-2156-4DFD-8F01-D46A49BF3AEE}" type="pres">
      <dgm:prSet presAssocID="{CA592367-F52C-4477-BA11-94F7B3837935}" presName="textNode" presStyleLbl="bgShp" presStyleIdx="1" presStyleCnt="4"/>
      <dgm:spPr/>
    </dgm:pt>
    <dgm:pt modelId="{BDA3A9E7-449C-4536-B935-941188AF9129}" type="pres">
      <dgm:prSet presAssocID="{CA592367-F52C-4477-BA11-94F7B3837935}" presName="compChildNode" presStyleCnt="0"/>
      <dgm:spPr/>
    </dgm:pt>
    <dgm:pt modelId="{0C9CF55E-CF7B-4F7F-A6B0-0428C080FD41}" type="pres">
      <dgm:prSet presAssocID="{CA592367-F52C-4477-BA11-94F7B3837935}" presName="theInnerList" presStyleCnt="0"/>
      <dgm:spPr/>
    </dgm:pt>
    <dgm:pt modelId="{3BD7960E-5B95-4F21-A8C7-07033E63CFC2}" type="pres">
      <dgm:prSet presAssocID="{C6B68127-A4AD-49D0-B675-EF45271FFF8B}" presName="childNode" presStyleLbl="node1" presStyleIdx="4" presStyleCnt="8">
        <dgm:presLayoutVars>
          <dgm:bulletEnabled val="1"/>
        </dgm:presLayoutVars>
      </dgm:prSet>
      <dgm:spPr/>
    </dgm:pt>
    <dgm:pt modelId="{A2311DA2-FAB9-4BE0-AE31-91354748AF64}" type="pres">
      <dgm:prSet presAssocID="{CA592367-F52C-4477-BA11-94F7B3837935}" presName="aSpace" presStyleCnt="0"/>
      <dgm:spPr/>
    </dgm:pt>
    <dgm:pt modelId="{C4FA9035-D216-4DAE-8DC3-65FFB486E984}" type="pres">
      <dgm:prSet presAssocID="{7F4EE599-4110-4886-AFC7-41ED88ABC81F}" presName="compNode" presStyleCnt="0"/>
      <dgm:spPr/>
    </dgm:pt>
    <dgm:pt modelId="{677F6D5A-7D94-4817-9749-252AE3BF1D64}" type="pres">
      <dgm:prSet presAssocID="{7F4EE599-4110-4886-AFC7-41ED88ABC81F}" presName="aNode" presStyleLbl="bgShp" presStyleIdx="2" presStyleCnt="4"/>
      <dgm:spPr/>
    </dgm:pt>
    <dgm:pt modelId="{51526447-2CE9-41AC-922D-0FA29254978D}" type="pres">
      <dgm:prSet presAssocID="{7F4EE599-4110-4886-AFC7-41ED88ABC81F}" presName="textNode" presStyleLbl="bgShp" presStyleIdx="2" presStyleCnt="4"/>
      <dgm:spPr/>
    </dgm:pt>
    <dgm:pt modelId="{4E200221-3482-40D7-94E3-3643A285545A}" type="pres">
      <dgm:prSet presAssocID="{7F4EE599-4110-4886-AFC7-41ED88ABC81F}" presName="compChildNode" presStyleCnt="0"/>
      <dgm:spPr/>
    </dgm:pt>
    <dgm:pt modelId="{2EC89B6A-43DF-423E-8AD6-68AF84CAC9B3}" type="pres">
      <dgm:prSet presAssocID="{7F4EE599-4110-4886-AFC7-41ED88ABC81F}" presName="theInnerList" presStyleCnt="0"/>
      <dgm:spPr/>
    </dgm:pt>
    <dgm:pt modelId="{CDAC2823-5D2D-423C-BC26-063B1B753064}" type="pres">
      <dgm:prSet presAssocID="{D1D18846-E3AE-48B2-9E6C-DFC9BAF35FE2}" presName="childNode" presStyleLbl="node1" presStyleIdx="5" presStyleCnt="8">
        <dgm:presLayoutVars>
          <dgm:bulletEnabled val="1"/>
        </dgm:presLayoutVars>
      </dgm:prSet>
      <dgm:spPr/>
    </dgm:pt>
    <dgm:pt modelId="{3A69DEBA-2817-4E37-8BCF-868BEA17A07A}" type="pres">
      <dgm:prSet presAssocID="{D1D18846-E3AE-48B2-9E6C-DFC9BAF35FE2}" presName="aSpace2" presStyleCnt="0"/>
      <dgm:spPr/>
    </dgm:pt>
    <dgm:pt modelId="{5BBF640C-86FC-4ED8-8FAE-937D958A5670}" type="pres">
      <dgm:prSet presAssocID="{6A4CA6ED-7876-41AC-9FED-7EDC560A1823}" presName="childNode" presStyleLbl="node1" presStyleIdx="6" presStyleCnt="8">
        <dgm:presLayoutVars>
          <dgm:bulletEnabled val="1"/>
        </dgm:presLayoutVars>
      </dgm:prSet>
      <dgm:spPr/>
    </dgm:pt>
    <dgm:pt modelId="{8DABEEF4-E4EE-4078-8FCB-D328830FC6E0}" type="pres">
      <dgm:prSet presAssocID="{7F4EE599-4110-4886-AFC7-41ED88ABC81F}" presName="aSpace" presStyleCnt="0"/>
      <dgm:spPr/>
    </dgm:pt>
    <dgm:pt modelId="{E991DCEB-C9A9-47A1-9275-1C2C342BFC89}" type="pres">
      <dgm:prSet presAssocID="{9A811FB7-7057-4B9F-9339-0CCE3174C8B8}" presName="compNode" presStyleCnt="0"/>
      <dgm:spPr/>
    </dgm:pt>
    <dgm:pt modelId="{6467512B-158D-4CEA-9E39-F74136982411}" type="pres">
      <dgm:prSet presAssocID="{9A811FB7-7057-4B9F-9339-0CCE3174C8B8}" presName="aNode" presStyleLbl="bgShp" presStyleIdx="3" presStyleCnt="4"/>
      <dgm:spPr/>
    </dgm:pt>
    <dgm:pt modelId="{E54BF166-A1B7-4D21-835D-49E91B66548A}" type="pres">
      <dgm:prSet presAssocID="{9A811FB7-7057-4B9F-9339-0CCE3174C8B8}" presName="textNode" presStyleLbl="bgShp" presStyleIdx="3" presStyleCnt="4"/>
      <dgm:spPr/>
    </dgm:pt>
    <dgm:pt modelId="{55807A03-1468-4633-AF3D-7DDF409BDD09}" type="pres">
      <dgm:prSet presAssocID="{9A811FB7-7057-4B9F-9339-0CCE3174C8B8}" presName="compChildNode" presStyleCnt="0"/>
      <dgm:spPr/>
    </dgm:pt>
    <dgm:pt modelId="{B2752E02-DCCE-4032-845B-1D97D9C8A5C8}" type="pres">
      <dgm:prSet presAssocID="{9A811FB7-7057-4B9F-9339-0CCE3174C8B8}" presName="theInnerList" presStyleCnt="0"/>
      <dgm:spPr/>
    </dgm:pt>
    <dgm:pt modelId="{5F29E8C6-2C23-4631-BC44-B425191A929C}" type="pres">
      <dgm:prSet presAssocID="{DB1AE06E-1073-4141-BAD8-A9FF37C03750}" presName="childNode" presStyleLbl="node1" presStyleIdx="7" presStyleCnt="8">
        <dgm:presLayoutVars>
          <dgm:bulletEnabled val="1"/>
        </dgm:presLayoutVars>
      </dgm:prSet>
      <dgm:spPr/>
    </dgm:pt>
  </dgm:ptLst>
  <dgm:cxnLst>
    <dgm:cxn modelId="{325ABA0B-0897-4412-81E4-78C2AA2D2D17}" type="presOf" srcId="{ACB1CDFE-506A-48E2-A3A7-F5B96CC77E7A}" destId="{737CDFE4-2E50-48D7-98F6-5AC808187225}" srcOrd="0" destOrd="0" presId="urn:microsoft.com/office/officeart/2005/8/layout/lProcess2"/>
    <dgm:cxn modelId="{EB4FD00B-955A-4990-806B-5056CFF12956}" type="presOf" srcId="{7F4EE599-4110-4886-AFC7-41ED88ABC81F}" destId="{677F6D5A-7D94-4817-9749-252AE3BF1D64}" srcOrd="0" destOrd="0" presId="urn:microsoft.com/office/officeart/2005/8/layout/lProcess2"/>
    <dgm:cxn modelId="{B825271E-CBAF-4BDE-A2B5-66383CE86790}" type="presOf" srcId="{C50A0568-4A91-4C3D-9396-E84CD391F887}" destId="{0F7F7957-5EC4-44D1-9CD8-5DB20F61D278}" srcOrd="0" destOrd="0" presId="urn:microsoft.com/office/officeart/2005/8/layout/lProcess2"/>
    <dgm:cxn modelId="{5885601E-804F-416B-9D3C-F45CEBF9514F}" srcId="{7F4EE599-4110-4886-AFC7-41ED88ABC81F}" destId="{D1D18846-E3AE-48B2-9E6C-DFC9BAF35FE2}" srcOrd="0" destOrd="0" parTransId="{FBD2DEE8-28C8-4FE4-AB6F-5E4BE5CF906F}" sibTransId="{5BC6BDD6-6ABE-4E16-85E1-53E0EF97D57C}"/>
    <dgm:cxn modelId="{C946AE20-1AEA-4CCA-8A3A-C4C3C718E2C3}" srcId="{0D9DD6C3-0648-42BC-9F69-0D37D77CA1B5}" destId="{C50A0568-4A91-4C3D-9396-E84CD391F887}" srcOrd="0" destOrd="0" parTransId="{EE350B24-0455-44E1-95BE-A37594A416FD}" sibTransId="{AF090191-F8FF-404D-986B-29E583B6EBEF}"/>
    <dgm:cxn modelId="{13111123-72CE-4952-B64C-8761ED89F06F}" srcId="{9A811FB7-7057-4B9F-9339-0CCE3174C8B8}" destId="{DB1AE06E-1073-4141-BAD8-A9FF37C03750}" srcOrd="0" destOrd="0" parTransId="{7213F212-4E05-4304-A274-BA2890BBB533}" sibTransId="{9CF7543E-30AD-4735-8F84-83428FC07D62}"/>
    <dgm:cxn modelId="{F27A4023-1759-4166-AF23-99B3C2083B31}" type="presOf" srcId="{5CA361D2-D770-4B3E-A239-28F51DA15320}" destId="{3C71CEB2-3C2A-4BA7-BBF4-67978DBF67F5}" srcOrd="0" destOrd="0" presId="urn:microsoft.com/office/officeart/2005/8/layout/lProcess2"/>
    <dgm:cxn modelId="{FDA5F728-6D80-4C57-94A2-B3E80A87649F}" type="presOf" srcId="{D1D18846-E3AE-48B2-9E6C-DFC9BAF35FE2}" destId="{CDAC2823-5D2D-423C-BC26-063B1B753064}" srcOrd="0" destOrd="0" presId="urn:microsoft.com/office/officeart/2005/8/layout/lProcess2"/>
    <dgm:cxn modelId="{5C84E434-3D1B-4CA8-9943-A507CA634236}" srcId="{0D9DD6C3-0648-42BC-9F69-0D37D77CA1B5}" destId="{9A811FB7-7057-4B9F-9339-0CCE3174C8B8}" srcOrd="3" destOrd="0" parTransId="{E00CB302-9D64-49A5-BDEE-8E67AD96A136}" sibTransId="{9C2AC3DF-EEC6-457F-BC3E-82B69E66545D}"/>
    <dgm:cxn modelId="{E6F28C42-F00F-43A0-8BC5-6E0C7F3D0460}" type="presOf" srcId="{0D9DD6C3-0648-42BC-9F69-0D37D77CA1B5}" destId="{3372B684-8615-4F90-AE0E-B17F84D5D4BF}" srcOrd="0" destOrd="0" presId="urn:microsoft.com/office/officeart/2005/8/layout/lProcess2"/>
    <dgm:cxn modelId="{C3D8114B-415E-42CF-9310-E91E0E2DD39F}" type="presOf" srcId="{6A4CA6ED-7876-41AC-9FED-7EDC560A1823}" destId="{5BBF640C-86FC-4ED8-8FAE-937D958A5670}" srcOrd="0" destOrd="0" presId="urn:microsoft.com/office/officeart/2005/8/layout/lProcess2"/>
    <dgm:cxn modelId="{03D1E94B-7230-41CD-BC99-CD1031E9F4ED}" type="presOf" srcId="{7F4EE599-4110-4886-AFC7-41ED88ABC81F}" destId="{51526447-2CE9-41AC-922D-0FA29254978D}" srcOrd="1" destOrd="0" presId="urn:microsoft.com/office/officeart/2005/8/layout/lProcess2"/>
    <dgm:cxn modelId="{25E5E96B-F101-4E0D-8D81-1BC0242B56ED}" type="presOf" srcId="{C6B68127-A4AD-49D0-B675-EF45271FFF8B}" destId="{3BD7960E-5B95-4F21-A8C7-07033E63CFC2}" srcOrd="0" destOrd="0" presId="urn:microsoft.com/office/officeart/2005/8/layout/lProcess2"/>
    <dgm:cxn modelId="{1ED0BF7A-E437-4482-8E07-FB6874AAB0A8}" srcId="{C50A0568-4A91-4C3D-9396-E84CD391F887}" destId="{ACB1CDFE-506A-48E2-A3A7-F5B96CC77E7A}" srcOrd="3" destOrd="0" parTransId="{5677EBD1-5A3D-4764-9660-EAB35E6A2949}" sibTransId="{86E732A4-F04E-4A7F-943E-2B6C883BC0AC}"/>
    <dgm:cxn modelId="{E4212B85-6618-42E6-A8E4-2F0F8756958F}" srcId="{C50A0568-4A91-4C3D-9396-E84CD391F887}" destId="{5CA361D2-D770-4B3E-A239-28F51DA15320}" srcOrd="2" destOrd="0" parTransId="{6375833E-FA79-46A7-BED8-610E653E0B4E}" sibTransId="{58CC6899-9368-44A0-9F10-1D0E6D0ED32B}"/>
    <dgm:cxn modelId="{9A8D9998-EFD7-440E-852F-56AECA9C05E0}" srcId="{C50A0568-4A91-4C3D-9396-E84CD391F887}" destId="{76843D4F-1863-4362-A31B-6B720C50153D}" srcOrd="1" destOrd="0" parTransId="{F1373BD7-CDA6-4A06-8B61-642ABDE758CA}" sibTransId="{7BACEF6F-ED9B-4DF4-8667-FCA15CC15BDF}"/>
    <dgm:cxn modelId="{B75CA39C-BEC6-4DF6-9F9A-E3FD6EFD0E9C}" type="presOf" srcId="{9A811FB7-7057-4B9F-9339-0CCE3174C8B8}" destId="{E54BF166-A1B7-4D21-835D-49E91B66548A}" srcOrd="1" destOrd="0" presId="urn:microsoft.com/office/officeart/2005/8/layout/lProcess2"/>
    <dgm:cxn modelId="{B4906FA5-1BC8-4797-BBCE-B99DBCF85C19}" type="presOf" srcId="{9A811FB7-7057-4B9F-9339-0CCE3174C8B8}" destId="{6467512B-158D-4CEA-9E39-F74136982411}" srcOrd="0" destOrd="0" presId="urn:microsoft.com/office/officeart/2005/8/layout/lProcess2"/>
    <dgm:cxn modelId="{157F1AA6-6C16-47F7-9EC8-EB02B3A93646}" srcId="{CA592367-F52C-4477-BA11-94F7B3837935}" destId="{C6B68127-A4AD-49D0-B675-EF45271FFF8B}" srcOrd="0" destOrd="0" parTransId="{13A41336-9D46-4C41-872E-307EBCDFDF87}" sibTransId="{E2B669EA-D575-4E20-8D17-DC97AF0DAEDB}"/>
    <dgm:cxn modelId="{5321F0B8-2EB3-4C6F-9683-5FA876A14035}" type="presOf" srcId="{DB1AE06E-1073-4141-BAD8-A9FF37C03750}" destId="{5F29E8C6-2C23-4631-BC44-B425191A929C}" srcOrd="0" destOrd="0" presId="urn:microsoft.com/office/officeart/2005/8/layout/lProcess2"/>
    <dgm:cxn modelId="{7B184BC3-E2A3-4458-830E-374658C77CC8}" srcId="{7F4EE599-4110-4886-AFC7-41ED88ABC81F}" destId="{6A4CA6ED-7876-41AC-9FED-7EDC560A1823}" srcOrd="1" destOrd="0" parTransId="{1BACBFC4-0A74-49C6-99F8-B5608DDE769C}" sibTransId="{09ABFD1E-B1BD-4E8A-9B79-FC7E29204C3E}"/>
    <dgm:cxn modelId="{9B4D0FCB-CA7E-4D46-A414-A6E63AEC4602}" srcId="{0D9DD6C3-0648-42BC-9F69-0D37D77CA1B5}" destId="{7F4EE599-4110-4886-AFC7-41ED88ABC81F}" srcOrd="2" destOrd="0" parTransId="{3E329391-7166-4B3A-B0BA-961E9EAE257C}" sibTransId="{360D58B5-42AC-4A13-90DB-5173FA0EC908}"/>
    <dgm:cxn modelId="{8EB413CC-FBAB-4F1D-AA9A-4D6A0135FD8F}" type="presOf" srcId="{C50A0568-4A91-4C3D-9396-E84CD391F887}" destId="{A175B4C9-4500-486B-9F99-77179B82E599}" srcOrd="1" destOrd="0" presId="urn:microsoft.com/office/officeart/2005/8/layout/lProcess2"/>
    <dgm:cxn modelId="{51FD51CD-FCB4-4E0C-8EC0-B6F14EC4107D}" type="presOf" srcId="{76843D4F-1863-4362-A31B-6B720C50153D}" destId="{62A4F97A-1279-4216-AC55-F730E24C3308}" srcOrd="0" destOrd="0" presId="urn:microsoft.com/office/officeart/2005/8/layout/lProcess2"/>
    <dgm:cxn modelId="{DB4563D0-1833-461C-B34B-32620881FAE4}" type="presOf" srcId="{3CDE5E57-42B1-4547-AB7C-BFE5D103DA46}" destId="{627F7609-A4E9-43A6-8702-01A70C94957B}" srcOrd="0" destOrd="0" presId="urn:microsoft.com/office/officeart/2005/8/layout/lProcess2"/>
    <dgm:cxn modelId="{81C8EFDB-CB20-41A1-B7A8-C87752607CF8}" srcId="{C50A0568-4A91-4C3D-9396-E84CD391F887}" destId="{3CDE5E57-42B1-4547-AB7C-BFE5D103DA46}" srcOrd="0" destOrd="0" parTransId="{AB871BF8-B758-4EF9-AB28-56ED33144384}" sibTransId="{02A78792-D1BA-4CA8-9698-B9D0EB8D5E87}"/>
    <dgm:cxn modelId="{21223FE6-1C7A-400F-8CAE-C5E907BDE758}" type="presOf" srcId="{CA592367-F52C-4477-BA11-94F7B3837935}" destId="{404DB76B-992E-4C9C-A7FD-ACD33A81A6E2}" srcOrd="0" destOrd="0" presId="urn:microsoft.com/office/officeart/2005/8/layout/lProcess2"/>
    <dgm:cxn modelId="{AAD0BCE9-211A-477C-B864-6A84931CAB99}" srcId="{0D9DD6C3-0648-42BC-9F69-0D37D77CA1B5}" destId="{CA592367-F52C-4477-BA11-94F7B3837935}" srcOrd="1" destOrd="0" parTransId="{B0EDC620-44CD-435B-B400-9CF411533D80}" sibTransId="{3A9A2448-3E52-4A42-AC79-E3D6C118F206}"/>
    <dgm:cxn modelId="{B8615EFE-48CF-4AB1-B6F5-CA8DB8271816}" type="presOf" srcId="{CA592367-F52C-4477-BA11-94F7B3837935}" destId="{5AC9DD70-2156-4DFD-8F01-D46A49BF3AEE}" srcOrd="1" destOrd="0" presId="urn:microsoft.com/office/officeart/2005/8/layout/lProcess2"/>
    <dgm:cxn modelId="{8E6D1E60-8A29-4093-A1BD-DB82B09D6712}" type="presParOf" srcId="{3372B684-8615-4F90-AE0E-B17F84D5D4BF}" destId="{C3B491E6-D79A-4649-B582-7F62CB1D7012}" srcOrd="0" destOrd="0" presId="urn:microsoft.com/office/officeart/2005/8/layout/lProcess2"/>
    <dgm:cxn modelId="{B05C1A18-1D54-435E-9E0D-DBA3492A3127}" type="presParOf" srcId="{C3B491E6-D79A-4649-B582-7F62CB1D7012}" destId="{0F7F7957-5EC4-44D1-9CD8-5DB20F61D278}" srcOrd="0" destOrd="0" presId="urn:microsoft.com/office/officeart/2005/8/layout/lProcess2"/>
    <dgm:cxn modelId="{5E7D6CB2-90A3-4A52-87B5-A7A718F4F3EA}" type="presParOf" srcId="{C3B491E6-D79A-4649-B582-7F62CB1D7012}" destId="{A175B4C9-4500-486B-9F99-77179B82E599}" srcOrd="1" destOrd="0" presId="urn:microsoft.com/office/officeart/2005/8/layout/lProcess2"/>
    <dgm:cxn modelId="{8F53C95B-653C-4E43-BEDA-8FCEF42A07B1}" type="presParOf" srcId="{C3B491E6-D79A-4649-B582-7F62CB1D7012}" destId="{D7584DDE-6058-4787-97E9-1CA8B0019608}" srcOrd="2" destOrd="0" presId="urn:microsoft.com/office/officeart/2005/8/layout/lProcess2"/>
    <dgm:cxn modelId="{31F26FFC-056F-4D66-8A96-4F9C1DE8BEA1}" type="presParOf" srcId="{D7584DDE-6058-4787-97E9-1CA8B0019608}" destId="{1932A17C-0150-4000-AEB5-7935457FCF1B}" srcOrd="0" destOrd="0" presId="urn:microsoft.com/office/officeart/2005/8/layout/lProcess2"/>
    <dgm:cxn modelId="{16C237A3-06C9-49E2-B1D2-9968CFC155B4}" type="presParOf" srcId="{1932A17C-0150-4000-AEB5-7935457FCF1B}" destId="{627F7609-A4E9-43A6-8702-01A70C94957B}" srcOrd="0" destOrd="0" presId="urn:microsoft.com/office/officeart/2005/8/layout/lProcess2"/>
    <dgm:cxn modelId="{6EB15944-F68D-46A6-A3CF-B366BE011687}" type="presParOf" srcId="{1932A17C-0150-4000-AEB5-7935457FCF1B}" destId="{A4FD265D-AE17-4824-88D6-D37102E9DAD2}" srcOrd="1" destOrd="0" presId="urn:microsoft.com/office/officeart/2005/8/layout/lProcess2"/>
    <dgm:cxn modelId="{F038C2FF-3466-4698-A603-8111F8822CD5}" type="presParOf" srcId="{1932A17C-0150-4000-AEB5-7935457FCF1B}" destId="{62A4F97A-1279-4216-AC55-F730E24C3308}" srcOrd="2" destOrd="0" presId="urn:microsoft.com/office/officeart/2005/8/layout/lProcess2"/>
    <dgm:cxn modelId="{411FADDC-1932-4469-B2D0-BEE001CB6529}" type="presParOf" srcId="{1932A17C-0150-4000-AEB5-7935457FCF1B}" destId="{42ECE5A0-2D3F-45FA-BAF3-CD7CE8E3AFCC}" srcOrd="3" destOrd="0" presId="urn:microsoft.com/office/officeart/2005/8/layout/lProcess2"/>
    <dgm:cxn modelId="{14523A69-9356-49BD-AF7D-3219DCD12A09}" type="presParOf" srcId="{1932A17C-0150-4000-AEB5-7935457FCF1B}" destId="{3C71CEB2-3C2A-4BA7-BBF4-67978DBF67F5}" srcOrd="4" destOrd="0" presId="urn:microsoft.com/office/officeart/2005/8/layout/lProcess2"/>
    <dgm:cxn modelId="{B09691A7-EA4C-4269-AB78-177A59305855}" type="presParOf" srcId="{1932A17C-0150-4000-AEB5-7935457FCF1B}" destId="{03C76C00-EE71-43C6-AA0A-EE6C1F1EF234}" srcOrd="5" destOrd="0" presId="urn:microsoft.com/office/officeart/2005/8/layout/lProcess2"/>
    <dgm:cxn modelId="{4F634C82-FEFA-4169-A5A8-62472DAF8AC4}" type="presParOf" srcId="{1932A17C-0150-4000-AEB5-7935457FCF1B}" destId="{737CDFE4-2E50-48D7-98F6-5AC808187225}" srcOrd="6" destOrd="0" presId="urn:microsoft.com/office/officeart/2005/8/layout/lProcess2"/>
    <dgm:cxn modelId="{3F347D64-C7BB-47BA-9C69-74FD2C2ADA3A}" type="presParOf" srcId="{3372B684-8615-4F90-AE0E-B17F84D5D4BF}" destId="{D69BAA8B-E220-40C7-B20C-57BAA6647A5E}" srcOrd="1" destOrd="0" presId="urn:microsoft.com/office/officeart/2005/8/layout/lProcess2"/>
    <dgm:cxn modelId="{B8AC15E7-384D-4F52-86DC-2DAC5B1AA4D5}" type="presParOf" srcId="{3372B684-8615-4F90-AE0E-B17F84D5D4BF}" destId="{17F17077-F690-442E-932A-1BBE30A62E8C}" srcOrd="2" destOrd="0" presId="urn:microsoft.com/office/officeart/2005/8/layout/lProcess2"/>
    <dgm:cxn modelId="{60867E01-F2B6-4109-B67F-B8C247638943}" type="presParOf" srcId="{17F17077-F690-442E-932A-1BBE30A62E8C}" destId="{404DB76B-992E-4C9C-A7FD-ACD33A81A6E2}" srcOrd="0" destOrd="0" presId="urn:microsoft.com/office/officeart/2005/8/layout/lProcess2"/>
    <dgm:cxn modelId="{321210C7-B9DA-4128-855E-668DA53D13CA}" type="presParOf" srcId="{17F17077-F690-442E-932A-1BBE30A62E8C}" destId="{5AC9DD70-2156-4DFD-8F01-D46A49BF3AEE}" srcOrd="1" destOrd="0" presId="urn:microsoft.com/office/officeart/2005/8/layout/lProcess2"/>
    <dgm:cxn modelId="{74ACB790-BFD8-4829-9CE0-98ABE1526055}" type="presParOf" srcId="{17F17077-F690-442E-932A-1BBE30A62E8C}" destId="{BDA3A9E7-449C-4536-B935-941188AF9129}" srcOrd="2" destOrd="0" presId="urn:microsoft.com/office/officeart/2005/8/layout/lProcess2"/>
    <dgm:cxn modelId="{3B5AD673-DB7E-49B4-B76B-0496A82A5A18}" type="presParOf" srcId="{BDA3A9E7-449C-4536-B935-941188AF9129}" destId="{0C9CF55E-CF7B-4F7F-A6B0-0428C080FD41}" srcOrd="0" destOrd="0" presId="urn:microsoft.com/office/officeart/2005/8/layout/lProcess2"/>
    <dgm:cxn modelId="{EC8A1C5C-A40C-444E-9A4F-FCB3E46225E5}" type="presParOf" srcId="{0C9CF55E-CF7B-4F7F-A6B0-0428C080FD41}" destId="{3BD7960E-5B95-4F21-A8C7-07033E63CFC2}" srcOrd="0" destOrd="0" presId="urn:microsoft.com/office/officeart/2005/8/layout/lProcess2"/>
    <dgm:cxn modelId="{477137D5-557D-44EC-B414-483C9D29F2A4}" type="presParOf" srcId="{3372B684-8615-4F90-AE0E-B17F84D5D4BF}" destId="{A2311DA2-FAB9-4BE0-AE31-91354748AF64}" srcOrd="3" destOrd="0" presId="urn:microsoft.com/office/officeart/2005/8/layout/lProcess2"/>
    <dgm:cxn modelId="{962733AD-CF58-4587-AFA2-3A5AC33F698B}" type="presParOf" srcId="{3372B684-8615-4F90-AE0E-B17F84D5D4BF}" destId="{C4FA9035-D216-4DAE-8DC3-65FFB486E984}" srcOrd="4" destOrd="0" presId="urn:microsoft.com/office/officeart/2005/8/layout/lProcess2"/>
    <dgm:cxn modelId="{61E9EB9E-49F5-4DC8-BC0D-27FA9AF73B71}" type="presParOf" srcId="{C4FA9035-D216-4DAE-8DC3-65FFB486E984}" destId="{677F6D5A-7D94-4817-9749-252AE3BF1D64}" srcOrd="0" destOrd="0" presId="urn:microsoft.com/office/officeart/2005/8/layout/lProcess2"/>
    <dgm:cxn modelId="{09682005-1A82-47E1-B4A3-FA9525942C9E}" type="presParOf" srcId="{C4FA9035-D216-4DAE-8DC3-65FFB486E984}" destId="{51526447-2CE9-41AC-922D-0FA29254978D}" srcOrd="1" destOrd="0" presId="urn:microsoft.com/office/officeart/2005/8/layout/lProcess2"/>
    <dgm:cxn modelId="{A45AAB85-1130-48DF-B208-D6B5FB144E35}" type="presParOf" srcId="{C4FA9035-D216-4DAE-8DC3-65FFB486E984}" destId="{4E200221-3482-40D7-94E3-3643A285545A}" srcOrd="2" destOrd="0" presId="urn:microsoft.com/office/officeart/2005/8/layout/lProcess2"/>
    <dgm:cxn modelId="{3F1B6734-B1A7-45A0-BD40-660F31AA9ECD}" type="presParOf" srcId="{4E200221-3482-40D7-94E3-3643A285545A}" destId="{2EC89B6A-43DF-423E-8AD6-68AF84CAC9B3}" srcOrd="0" destOrd="0" presId="urn:microsoft.com/office/officeart/2005/8/layout/lProcess2"/>
    <dgm:cxn modelId="{EBEC1391-6F8E-466A-A88C-22F20800ED66}" type="presParOf" srcId="{2EC89B6A-43DF-423E-8AD6-68AF84CAC9B3}" destId="{CDAC2823-5D2D-423C-BC26-063B1B753064}" srcOrd="0" destOrd="0" presId="urn:microsoft.com/office/officeart/2005/8/layout/lProcess2"/>
    <dgm:cxn modelId="{418617B2-B621-4CC5-A6F3-F3AE49DA8C43}" type="presParOf" srcId="{2EC89B6A-43DF-423E-8AD6-68AF84CAC9B3}" destId="{3A69DEBA-2817-4E37-8BCF-868BEA17A07A}" srcOrd="1" destOrd="0" presId="urn:microsoft.com/office/officeart/2005/8/layout/lProcess2"/>
    <dgm:cxn modelId="{8667BA42-AEAD-4585-A2DB-2D0402F391C8}" type="presParOf" srcId="{2EC89B6A-43DF-423E-8AD6-68AF84CAC9B3}" destId="{5BBF640C-86FC-4ED8-8FAE-937D958A5670}" srcOrd="2" destOrd="0" presId="urn:microsoft.com/office/officeart/2005/8/layout/lProcess2"/>
    <dgm:cxn modelId="{85C51D81-D8E7-4137-99A7-3C2C2313FFC9}" type="presParOf" srcId="{3372B684-8615-4F90-AE0E-B17F84D5D4BF}" destId="{8DABEEF4-E4EE-4078-8FCB-D328830FC6E0}" srcOrd="5" destOrd="0" presId="urn:microsoft.com/office/officeart/2005/8/layout/lProcess2"/>
    <dgm:cxn modelId="{551F6208-A9AE-4071-8AAC-E41D2DA52C72}" type="presParOf" srcId="{3372B684-8615-4F90-AE0E-B17F84D5D4BF}" destId="{E991DCEB-C9A9-47A1-9275-1C2C342BFC89}" srcOrd="6" destOrd="0" presId="urn:microsoft.com/office/officeart/2005/8/layout/lProcess2"/>
    <dgm:cxn modelId="{6794AD35-DE96-4FD9-A887-74D48BE9EA99}" type="presParOf" srcId="{E991DCEB-C9A9-47A1-9275-1C2C342BFC89}" destId="{6467512B-158D-4CEA-9E39-F74136982411}" srcOrd="0" destOrd="0" presId="urn:microsoft.com/office/officeart/2005/8/layout/lProcess2"/>
    <dgm:cxn modelId="{76662390-989A-4EAD-B432-2BA5A5E3D382}" type="presParOf" srcId="{E991DCEB-C9A9-47A1-9275-1C2C342BFC89}" destId="{E54BF166-A1B7-4D21-835D-49E91B66548A}" srcOrd="1" destOrd="0" presId="urn:microsoft.com/office/officeart/2005/8/layout/lProcess2"/>
    <dgm:cxn modelId="{D8A8C0F6-DE25-4B08-BFE6-FFFF78A9FA37}" type="presParOf" srcId="{E991DCEB-C9A9-47A1-9275-1C2C342BFC89}" destId="{55807A03-1468-4633-AF3D-7DDF409BDD09}" srcOrd="2" destOrd="0" presId="urn:microsoft.com/office/officeart/2005/8/layout/lProcess2"/>
    <dgm:cxn modelId="{F07B33F5-2483-49A7-A0C5-155AE579563F}" type="presParOf" srcId="{55807A03-1468-4633-AF3D-7DDF409BDD09}" destId="{B2752E02-DCCE-4032-845B-1D97D9C8A5C8}" srcOrd="0" destOrd="0" presId="urn:microsoft.com/office/officeart/2005/8/layout/lProcess2"/>
    <dgm:cxn modelId="{A4CE958D-6E75-45E3-9005-E55481DE8F35}" type="presParOf" srcId="{B2752E02-DCCE-4032-845B-1D97D9C8A5C8}" destId="{5F29E8C6-2C23-4631-BC44-B425191A929C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3423AD-8ABE-4335-836E-BF8AB02B98D4}" type="doc">
      <dgm:prSet loTypeId="urn:microsoft.com/office/officeart/2005/8/layout/balance1" loCatId="relationship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GB"/>
        </a:p>
      </dgm:t>
    </dgm:pt>
    <dgm:pt modelId="{A6EAB2EC-9E23-4619-8838-D933DFA7B8E7}">
      <dgm:prSet phldrT="[Text]" custT="1"/>
      <dgm:spPr>
        <a:solidFill>
          <a:schemeClr val="accent1">
            <a:lumMod val="50000"/>
            <a:alpha val="90000"/>
          </a:schemeClr>
        </a:solidFill>
      </dgm:spPr>
      <dgm:t>
        <a:bodyPr/>
        <a:lstStyle/>
        <a:p>
          <a:r>
            <a:rPr lang="en-GB" sz="1200" dirty="0">
              <a:solidFill>
                <a:schemeClr val="bg1"/>
              </a:solidFill>
            </a:rPr>
            <a:t>Victim</a:t>
          </a:r>
        </a:p>
      </dgm:t>
    </dgm:pt>
    <dgm:pt modelId="{9298601D-6F3B-44ED-B6DE-7FF4DE6871BE}" type="parTrans" cxnId="{BE2E281F-CD84-47E4-AE02-7A4107CC124F}">
      <dgm:prSet/>
      <dgm:spPr/>
      <dgm:t>
        <a:bodyPr/>
        <a:lstStyle/>
        <a:p>
          <a:endParaRPr lang="en-GB"/>
        </a:p>
      </dgm:t>
    </dgm:pt>
    <dgm:pt modelId="{B464D658-A790-4C8C-B0B1-4BB263972CA8}" type="sibTrans" cxnId="{BE2E281F-CD84-47E4-AE02-7A4107CC124F}">
      <dgm:prSet/>
      <dgm:spPr/>
      <dgm:t>
        <a:bodyPr/>
        <a:lstStyle/>
        <a:p>
          <a:endParaRPr lang="en-GB"/>
        </a:p>
      </dgm:t>
    </dgm:pt>
    <dgm:pt modelId="{DB4E0E51-A451-4390-B6E2-F8DF351E9597}">
      <dgm:prSet phldrT="[Text]"/>
      <dgm:spPr>
        <a:solidFill>
          <a:schemeClr val="accent1"/>
        </a:solidFill>
      </dgm:spPr>
      <dgm:t>
        <a:bodyPr/>
        <a:lstStyle/>
        <a:p>
          <a:r>
            <a:rPr lang="en-GB" dirty="0"/>
            <a:t>Public Interest</a:t>
          </a:r>
        </a:p>
      </dgm:t>
    </dgm:pt>
    <dgm:pt modelId="{456C925A-478D-4180-9C35-A3B1897E8890}" type="parTrans" cxnId="{DC49BDF3-A551-4F61-BB93-38A9F0F47EBF}">
      <dgm:prSet/>
      <dgm:spPr/>
      <dgm:t>
        <a:bodyPr/>
        <a:lstStyle/>
        <a:p>
          <a:endParaRPr lang="en-GB"/>
        </a:p>
      </dgm:t>
    </dgm:pt>
    <dgm:pt modelId="{4EAE7D7C-0100-4A37-8C4E-93E995803AB1}" type="sibTrans" cxnId="{DC49BDF3-A551-4F61-BB93-38A9F0F47EBF}">
      <dgm:prSet/>
      <dgm:spPr/>
      <dgm:t>
        <a:bodyPr/>
        <a:lstStyle/>
        <a:p>
          <a:endParaRPr lang="en-GB"/>
        </a:p>
      </dgm:t>
    </dgm:pt>
    <dgm:pt modelId="{175A7219-EBC3-4E65-B575-D0A984A1883F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GB" dirty="0"/>
            <a:t>Evidence</a:t>
          </a:r>
        </a:p>
      </dgm:t>
    </dgm:pt>
    <dgm:pt modelId="{CE4EA215-FD44-4CDC-B5B2-18008AB50633}" type="parTrans" cxnId="{3EC5132E-B3B3-4BCA-80CE-E267FFC29925}">
      <dgm:prSet/>
      <dgm:spPr/>
      <dgm:t>
        <a:bodyPr/>
        <a:lstStyle/>
        <a:p>
          <a:endParaRPr lang="en-GB"/>
        </a:p>
      </dgm:t>
    </dgm:pt>
    <dgm:pt modelId="{A82171C9-BD4E-4A44-9839-7989619CDF82}" type="sibTrans" cxnId="{3EC5132E-B3B3-4BCA-80CE-E267FFC29925}">
      <dgm:prSet/>
      <dgm:spPr/>
      <dgm:t>
        <a:bodyPr/>
        <a:lstStyle/>
        <a:p>
          <a:endParaRPr lang="en-GB"/>
        </a:p>
      </dgm:t>
    </dgm:pt>
    <dgm:pt modelId="{94B7F6BF-05B3-491D-9C88-CE05F2FEA21A}">
      <dgm:prSet phldrT="[Text]" custT="1"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GB" sz="1200" dirty="0">
              <a:solidFill>
                <a:schemeClr val="bg1"/>
              </a:solidFill>
            </a:rPr>
            <a:t>Offence</a:t>
          </a:r>
        </a:p>
      </dgm:t>
    </dgm:pt>
    <dgm:pt modelId="{0EC202A7-D46A-4334-8DAE-74CF17DC8FAE}" type="parTrans" cxnId="{652D5793-D9B2-46D7-BB0B-179471580224}">
      <dgm:prSet/>
      <dgm:spPr/>
      <dgm:t>
        <a:bodyPr/>
        <a:lstStyle/>
        <a:p>
          <a:endParaRPr lang="en-GB"/>
        </a:p>
      </dgm:t>
    </dgm:pt>
    <dgm:pt modelId="{BB66CFCA-DD14-437E-9284-013F75260EBC}" type="sibTrans" cxnId="{652D5793-D9B2-46D7-BB0B-179471580224}">
      <dgm:prSet/>
      <dgm:spPr/>
      <dgm:t>
        <a:bodyPr/>
        <a:lstStyle/>
        <a:p>
          <a:endParaRPr lang="en-GB"/>
        </a:p>
      </dgm:t>
    </dgm:pt>
    <dgm:pt modelId="{A3CC8741-E0BB-41B1-B4B3-CECC98DFF230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 dirty="0"/>
            <a:t>Policies &amp; Guidance</a:t>
          </a:r>
        </a:p>
      </dgm:t>
    </dgm:pt>
    <dgm:pt modelId="{C3BE5F1F-2DD0-4BF5-8CDC-DF5EC7D0F922}" type="parTrans" cxnId="{C8DB645C-5516-4436-AB76-454CB4508983}">
      <dgm:prSet/>
      <dgm:spPr/>
      <dgm:t>
        <a:bodyPr/>
        <a:lstStyle/>
        <a:p>
          <a:endParaRPr lang="en-GB"/>
        </a:p>
      </dgm:t>
    </dgm:pt>
    <dgm:pt modelId="{8F567A04-2696-4B9F-97F6-4C5957EFD9B2}" type="sibTrans" cxnId="{C8DB645C-5516-4436-AB76-454CB4508983}">
      <dgm:prSet/>
      <dgm:spPr/>
      <dgm:t>
        <a:bodyPr/>
        <a:lstStyle/>
        <a:p>
          <a:endParaRPr lang="en-GB"/>
        </a:p>
      </dgm:t>
    </dgm:pt>
    <dgm:pt modelId="{46E6ED45-4C31-48B5-8BB6-0E28033DBCA7}">
      <dgm:prSet phldrT="[Text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GB" dirty="0"/>
            <a:t>Other Factors</a:t>
          </a:r>
        </a:p>
      </dgm:t>
    </dgm:pt>
    <dgm:pt modelId="{EEB890D1-1BD6-4EB2-A227-B3F137E9C1B2}" type="parTrans" cxnId="{0FFEE696-1795-41F4-88CE-E11F69A4EC31}">
      <dgm:prSet/>
      <dgm:spPr/>
      <dgm:t>
        <a:bodyPr/>
        <a:lstStyle/>
        <a:p>
          <a:endParaRPr lang="en-GB"/>
        </a:p>
      </dgm:t>
    </dgm:pt>
    <dgm:pt modelId="{BE825A7E-6D27-40DA-85AC-5E3633FD3529}" type="sibTrans" cxnId="{0FFEE696-1795-41F4-88CE-E11F69A4EC31}">
      <dgm:prSet/>
      <dgm:spPr/>
      <dgm:t>
        <a:bodyPr/>
        <a:lstStyle/>
        <a:p>
          <a:endParaRPr lang="en-GB"/>
        </a:p>
      </dgm:t>
    </dgm:pt>
    <dgm:pt modelId="{CBC01B6A-8E44-4509-8771-E35F13E98246}">
      <dgm:prSet phldrT="[Text]"/>
      <dgm:spPr/>
      <dgm:t>
        <a:bodyPr/>
        <a:lstStyle/>
        <a:p>
          <a:r>
            <a:rPr lang="en-GB" dirty="0"/>
            <a:t>Offender</a:t>
          </a:r>
        </a:p>
      </dgm:t>
    </dgm:pt>
    <dgm:pt modelId="{A33242E7-1530-4B5B-AC00-0DF056D54415}" type="sibTrans" cxnId="{DEDA938D-85AE-4C26-92CA-DDC37FF9909E}">
      <dgm:prSet/>
      <dgm:spPr/>
      <dgm:t>
        <a:bodyPr/>
        <a:lstStyle/>
        <a:p>
          <a:endParaRPr lang="en-GB"/>
        </a:p>
      </dgm:t>
    </dgm:pt>
    <dgm:pt modelId="{DA43CAE5-292A-4339-8B17-6E0EEB547A4C}" type="parTrans" cxnId="{DEDA938D-85AE-4C26-92CA-DDC37FF9909E}">
      <dgm:prSet/>
      <dgm:spPr/>
      <dgm:t>
        <a:bodyPr/>
        <a:lstStyle/>
        <a:p>
          <a:endParaRPr lang="en-GB"/>
        </a:p>
      </dgm:t>
    </dgm:pt>
    <dgm:pt modelId="{C9AA69BE-6548-4896-97ED-1BE9B88469BA}" type="pres">
      <dgm:prSet presAssocID="{523423AD-8ABE-4335-836E-BF8AB02B98D4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A3D94C9E-F07C-4A74-84C4-9F9597F2E8F2}" type="pres">
      <dgm:prSet presAssocID="{523423AD-8ABE-4335-836E-BF8AB02B98D4}" presName="dummyMaxCanvas" presStyleCnt="0"/>
      <dgm:spPr/>
    </dgm:pt>
    <dgm:pt modelId="{C95C5A42-85DC-4281-94F7-89FFA1EADBDB}" type="pres">
      <dgm:prSet presAssocID="{523423AD-8ABE-4335-836E-BF8AB02B98D4}" presName="parentComposite" presStyleCnt="0"/>
      <dgm:spPr/>
    </dgm:pt>
    <dgm:pt modelId="{88382927-A9A9-4FE9-950D-1821A91D0B0B}" type="pres">
      <dgm:prSet presAssocID="{523423AD-8ABE-4335-836E-BF8AB02B98D4}" presName="parent1" presStyleLbl="alignAccFollowNode1" presStyleIdx="0" presStyleCnt="4" custScaleX="98646" custScaleY="75559">
        <dgm:presLayoutVars>
          <dgm:chMax val="4"/>
        </dgm:presLayoutVars>
      </dgm:prSet>
      <dgm:spPr/>
    </dgm:pt>
    <dgm:pt modelId="{646F7F96-C42D-4C9D-864C-AEBA8CC23F28}" type="pres">
      <dgm:prSet presAssocID="{523423AD-8ABE-4335-836E-BF8AB02B98D4}" presName="parent2" presStyleLbl="alignAccFollowNode1" presStyleIdx="1" presStyleCnt="4" custScaleX="98646" custScaleY="75559">
        <dgm:presLayoutVars>
          <dgm:chMax val="4"/>
        </dgm:presLayoutVars>
      </dgm:prSet>
      <dgm:spPr/>
    </dgm:pt>
    <dgm:pt modelId="{CFBFFAB0-7BEA-4C9D-A14B-001A3B9A2A82}" type="pres">
      <dgm:prSet presAssocID="{523423AD-8ABE-4335-836E-BF8AB02B98D4}" presName="childrenComposite" presStyleCnt="0"/>
      <dgm:spPr/>
    </dgm:pt>
    <dgm:pt modelId="{51B054B9-E46C-47C0-A487-28A7B72E1719}" type="pres">
      <dgm:prSet presAssocID="{523423AD-8ABE-4335-836E-BF8AB02B98D4}" presName="dummyMaxCanvas_ChildArea" presStyleCnt="0"/>
      <dgm:spPr/>
    </dgm:pt>
    <dgm:pt modelId="{C77DB39D-4A06-4749-9046-925657C0F26A}" type="pres">
      <dgm:prSet presAssocID="{523423AD-8ABE-4335-836E-BF8AB02B98D4}" presName="fulcrum" presStyleLbl="alignAccFollowNode1" presStyleIdx="2" presStyleCnt="4"/>
      <dgm:spPr/>
    </dgm:pt>
    <dgm:pt modelId="{CD6B9C81-6E39-47F9-BC2B-11C610F43FEB}" type="pres">
      <dgm:prSet presAssocID="{523423AD-8ABE-4335-836E-BF8AB02B98D4}" presName="balance_23" presStyleLbl="alignAccFollowNode1" presStyleIdx="3" presStyleCnt="4">
        <dgm:presLayoutVars>
          <dgm:bulletEnabled val="1"/>
        </dgm:presLayoutVars>
      </dgm:prSet>
      <dgm:spPr/>
    </dgm:pt>
    <dgm:pt modelId="{F56784ED-836E-44F4-9173-08F4FA61ACBC}" type="pres">
      <dgm:prSet presAssocID="{523423AD-8ABE-4335-836E-BF8AB02B98D4}" presName="right_23_1" presStyleLbl="node1" presStyleIdx="0" presStyleCnt="5">
        <dgm:presLayoutVars>
          <dgm:bulletEnabled val="1"/>
        </dgm:presLayoutVars>
      </dgm:prSet>
      <dgm:spPr/>
    </dgm:pt>
    <dgm:pt modelId="{E7748DB2-8831-4614-9CC3-13531A94B065}" type="pres">
      <dgm:prSet presAssocID="{523423AD-8ABE-4335-836E-BF8AB02B98D4}" presName="right_23_2" presStyleLbl="node1" presStyleIdx="1" presStyleCnt="5">
        <dgm:presLayoutVars>
          <dgm:bulletEnabled val="1"/>
        </dgm:presLayoutVars>
      </dgm:prSet>
      <dgm:spPr/>
    </dgm:pt>
    <dgm:pt modelId="{97A96D9D-0B18-46A4-84B7-4767A5857E3F}" type="pres">
      <dgm:prSet presAssocID="{523423AD-8ABE-4335-836E-BF8AB02B98D4}" presName="right_23_3" presStyleLbl="node1" presStyleIdx="2" presStyleCnt="5">
        <dgm:presLayoutVars>
          <dgm:bulletEnabled val="1"/>
        </dgm:presLayoutVars>
      </dgm:prSet>
      <dgm:spPr/>
    </dgm:pt>
    <dgm:pt modelId="{5C17A0CF-4DC7-45D8-B92D-9CB414CCBFBA}" type="pres">
      <dgm:prSet presAssocID="{523423AD-8ABE-4335-836E-BF8AB02B98D4}" presName="left_23_1" presStyleLbl="node1" presStyleIdx="3" presStyleCnt="5">
        <dgm:presLayoutVars>
          <dgm:bulletEnabled val="1"/>
        </dgm:presLayoutVars>
      </dgm:prSet>
      <dgm:spPr/>
    </dgm:pt>
    <dgm:pt modelId="{907987C8-17F9-47C3-8E34-1056A83BC093}" type="pres">
      <dgm:prSet presAssocID="{523423AD-8ABE-4335-836E-BF8AB02B98D4}" presName="left_23_2" presStyleLbl="node1" presStyleIdx="4" presStyleCnt="5">
        <dgm:presLayoutVars>
          <dgm:bulletEnabled val="1"/>
        </dgm:presLayoutVars>
      </dgm:prSet>
      <dgm:spPr/>
    </dgm:pt>
  </dgm:ptLst>
  <dgm:cxnLst>
    <dgm:cxn modelId="{BE2E281F-CD84-47E4-AE02-7A4107CC124F}" srcId="{523423AD-8ABE-4335-836E-BF8AB02B98D4}" destId="{A6EAB2EC-9E23-4619-8838-D933DFA7B8E7}" srcOrd="0" destOrd="0" parTransId="{9298601D-6F3B-44ED-B6DE-7FF4DE6871BE}" sibTransId="{B464D658-A790-4C8C-B0B1-4BB263972CA8}"/>
    <dgm:cxn modelId="{0B767524-D6F5-4A08-8C6E-B528448250C6}" type="presOf" srcId="{175A7219-EBC3-4E65-B575-D0A984A1883F}" destId="{907987C8-17F9-47C3-8E34-1056A83BC093}" srcOrd="0" destOrd="0" presId="urn:microsoft.com/office/officeart/2005/8/layout/balance1"/>
    <dgm:cxn modelId="{3EC5132E-B3B3-4BCA-80CE-E267FFC29925}" srcId="{A6EAB2EC-9E23-4619-8838-D933DFA7B8E7}" destId="{175A7219-EBC3-4E65-B575-D0A984A1883F}" srcOrd="1" destOrd="0" parTransId="{CE4EA215-FD44-4CDC-B5B2-18008AB50633}" sibTransId="{A82171C9-BD4E-4A44-9839-7989619CDF82}"/>
    <dgm:cxn modelId="{C8DB645C-5516-4436-AB76-454CB4508983}" srcId="{94B7F6BF-05B3-491D-9C88-CE05F2FEA21A}" destId="{A3CC8741-E0BB-41B1-B4B3-CECC98DFF230}" srcOrd="0" destOrd="0" parTransId="{C3BE5F1F-2DD0-4BF5-8CDC-DF5EC7D0F922}" sibTransId="{8F567A04-2696-4B9F-97F6-4C5957EFD9B2}"/>
    <dgm:cxn modelId="{DE66B15E-A075-4A7D-BFF0-8520633000BC}" type="presOf" srcId="{A3CC8741-E0BB-41B1-B4B3-CECC98DFF230}" destId="{F56784ED-836E-44F4-9173-08F4FA61ACBC}" srcOrd="0" destOrd="0" presId="urn:microsoft.com/office/officeart/2005/8/layout/balance1"/>
    <dgm:cxn modelId="{76EC0B4E-20AA-41AB-847B-9185169E2D13}" type="presOf" srcId="{CBC01B6A-8E44-4509-8771-E35F13E98246}" destId="{97A96D9D-0B18-46A4-84B7-4767A5857E3F}" srcOrd="0" destOrd="0" presId="urn:microsoft.com/office/officeart/2005/8/layout/balance1"/>
    <dgm:cxn modelId="{DEDA938D-85AE-4C26-92CA-DDC37FF9909E}" srcId="{94B7F6BF-05B3-491D-9C88-CE05F2FEA21A}" destId="{CBC01B6A-8E44-4509-8771-E35F13E98246}" srcOrd="2" destOrd="0" parTransId="{DA43CAE5-292A-4339-8B17-6E0EEB547A4C}" sibTransId="{A33242E7-1530-4B5B-AC00-0DF056D54415}"/>
    <dgm:cxn modelId="{2C600E92-E66A-474E-A13A-92A925C3335C}" type="presOf" srcId="{DB4E0E51-A451-4390-B6E2-F8DF351E9597}" destId="{5C17A0CF-4DC7-45D8-B92D-9CB414CCBFBA}" srcOrd="0" destOrd="0" presId="urn:microsoft.com/office/officeart/2005/8/layout/balance1"/>
    <dgm:cxn modelId="{652D5793-D9B2-46D7-BB0B-179471580224}" srcId="{523423AD-8ABE-4335-836E-BF8AB02B98D4}" destId="{94B7F6BF-05B3-491D-9C88-CE05F2FEA21A}" srcOrd="1" destOrd="0" parTransId="{0EC202A7-D46A-4334-8DAE-74CF17DC8FAE}" sibTransId="{BB66CFCA-DD14-437E-9284-013F75260EBC}"/>
    <dgm:cxn modelId="{0FFEE696-1795-41F4-88CE-E11F69A4EC31}" srcId="{94B7F6BF-05B3-491D-9C88-CE05F2FEA21A}" destId="{46E6ED45-4C31-48B5-8BB6-0E28033DBCA7}" srcOrd="1" destOrd="0" parTransId="{EEB890D1-1BD6-4EB2-A227-B3F137E9C1B2}" sibTransId="{BE825A7E-6D27-40DA-85AC-5E3633FD3529}"/>
    <dgm:cxn modelId="{644E9B9D-69CB-4E49-9E62-5C7292FA75A3}" type="presOf" srcId="{523423AD-8ABE-4335-836E-BF8AB02B98D4}" destId="{C9AA69BE-6548-4896-97ED-1BE9B88469BA}" srcOrd="0" destOrd="0" presId="urn:microsoft.com/office/officeart/2005/8/layout/balance1"/>
    <dgm:cxn modelId="{1FC975A2-FB7B-4356-B9AC-AB12288913FF}" type="presOf" srcId="{A6EAB2EC-9E23-4619-8838-D933DFA7B8E7}" destId="{88382927-A9A9-4FE9-950D-1821A91D0B0B}" srcOrd="0" destOrd="0" presId="urn:microsoft.com/office/officeart/2005/8/layout/balance1"/>
    <dgm:cxn modelId="{48F81AB7-780A-40CB-B2E9-3C7D3F4EC520}" type="presOf" srcId="{46E6ED45-4C31-48B5-8BB6-0E28033DBCA7}" destId="{E7748DB2-8831-4614-9CC3-13531A94B065}" srcOrd="0" destOrd="0" presId="urn:microsoft.com/office/officeart/2005/8/layout/balance1"/>
    <dgm:cxn modelId="{DC49BDF3-A551-4F61-BB93-38A9F0F47EBF}" srcId="{A6EAB2EC-9E23-4619-8838-D933DFA7B8E7}" destId="{DB4E0E51-A451-4390-B6E2-F8DF351E9597}" srcOrd="0" destOrd="0" parTransId="{456C925A-478D-4180-9C35-A3B1897E8890}" sibTransId="{4EAE7D7C-0100-4A37-8C4E-93E995803AB1}"/>
    <dgm:cxn modelId="{00DDC7F8-7AEC-4C2D-9D69-367385CB375E}" type="presOf" srcId="{94B7F6BF-05B3-491D-9C88-CE05F2FEA21A}" destId="{646F7F96-C42D-4C9D-864C-AEBA8CC23F28}" srcOrd="0" destOrd="0" presId="urn:microsoft.com/office/officeart/2005/8/layout/balance1"/>
    <dgm:cxn modelId="{C69030AA-079A-40E3-9B7B-BC2008BBA9BD}" type="presParOf" srcId="{C9AA69BE-6548-4896-97ED-1BE9B88469BA}" destId="{A3D94C9E-F07C-4A74-84C4-9F9597F2E8F2}" srcOrd="0" destOrd="0" presId="urn:microsoft.com/office/officeart/2005/8/layout/balance1"/>
    <dgm:cxn modelId="{6695449B-979F-42B5-AACB-C7895E607A5A}" type="presParOf" srcId="{C9AA69BE-6548-4896-97ED-1BE9B88469BA}" destId="{C95C5A42-85DC-4281-94F7-89FFA1EADBDB}" srcOrd="1" destOrd="0" presId="urn:microsoft.com/office/officeart/2005/8/layout/balance1"/>
    <dgm:cxn modelId="{B751AEA3-127F-44F3-86DC-1BD005976457}" type="presParOf" srcId="{C95C5A42-85DC-4281-94F7-89FFA1EADBDB}" destId="{88382927-A9A9-4FE9-950D-1821A91D0B0B}" srcOrd="0" destOrd="0" presId="urn:microsoft.com/office/officeart/2005/8/layout/balance1"/>
    <dgm:cxn modelId="{D09943F9-A4C5-4E89-A443-EF29356FCFF1}" type="presParOf" srcId="{C95C5A42-85DC-4281-94F7-89FFA1EADBDB}" destId="{646F7F96-C42D-4C9D-864C-AEBA8CC23F28}" srcOrd="1" destOrd="0" presId="urn:microsoft.com/office/officeart/2005/8/layout/balance1"/>
    <dgm:cxn modelId="{69FC177C-D30F-42E7-9F61-86CF3DA481F8}" type="presParOf" srcId="{C9AA69BE-6548-4896-97ED-1BE9B88469BA}" destId="{CFBFFAB0-7BEA-4C9D-A14B-001A3B9A2A82}" srcOrd="2" destOrd="0" presId="urn:microsoft.com/office/officeart/2005/8/layout/balance1"/>
    <dgm:cxn modelId="{26DA03C1-3923-483C-8A3B-3400F98C644D}" type="presParOf" srcId="{CFBFFAB0-7BEA-4C9D-A14B-001A3B9A2A82}" destId="{51B054B9-E46C-47C0-A487-28A7B72E1719}" srcOrd="0" destOrd="0" presId="urn:microsoft.com/office/officeart/2005/8/layout/balance1"/>
    <dgm:cxn modelId="{13857CC3-3B07-446A-918A-6CC61A305B37}" type="presParOf" srcId="{CFBFFAB0-7BEA-4C9D-A14B-001A3B9A2A82}" destId="{C77DB39D-4A06-4749-9046-925657C0F26A}" srcOrd="1" destOrd="0" presId="urn:microsoft.com/office/officeart/2005/8/layout/balance1"/>
    <dgm:cxn modelId="{5DECC15A-E4AB-430A-812F-8AB5E19F0A0C}" type="presParOf" srcId="{CFBFFAB0-7BEA-4C9D-A14B-001A3B9A2A82}" destId="{CD6B9C81-6E39-47F9-BC2B-11C610F43FEB}" srcOrd="2" destOrd="0" presId="urn:microsoft.com/office/officeart/2005/8/layout/balance1"/>
    <dgm:cxn modelId="{25C5B378-604F-46DB-AED2-89DD3F90F6C7}" type="presParOf" srcId="{CFBFFAB0-7BEA-4C9D-A14B-001A3B9A2A82}" destId="{F56784ED-836E-44F4-9173-08F4FA61ACBC}" srcOrd="3" destOrd="0" presId="urn:microsoft.com/office/officeart/2005/8/layout/balance1"/>
    <dgm:cxn modelId="{050C63F0-FA98-4B80-B31F-2A43341CDA74}" type="presParOf" srcId="{CFBFFAB0-7BEA-4C9D-A14B-001A3B9A2A82}" destId="{E7748DB2-8831-4614-9CC3-13531A94B065}" srcOrd="4" destOrd="0" presId="urn:microsoft.com/office/officeart/2005/8/layout/balance1"/>
    <dgm:cxn modelId="{4DBF4A01-6140-42AA-B981-3AB296AF5D77}" type="presParOf" srcId="{CFBFFAB0-7BEA-4C9D-A14B-001A3B9A2A82}" destId="{97A96D9D-0B18-46A4-84B7-4767A5857E3F}" srcOrd="5" destOrd="0" presId="urn:microsoft.com/office/officeart/2005/8/layout/balance1"/>
    <dgm:cxn modelId="{9819D295-45B5-41DA-8865-6DC5AA6223C6}" type="presParOf" srcId="{CFBFFAB0-7BEA-4C9D-A14B-001A3B9A2A82}" destId="{5C17A0CF-4DC7-45D8-B92D-9CB414CCBFBA}" srcOrd="6" destOrd="0" presId="urn:microsoft.com/office/officeart/2005/8/layout/balance1"/>
    <dgm:cxn modelId="{0AA8AA40-CA14-4646-80F0-55B9EF4EED5C}" type="presParOf" srcId="{CFBFFAB0-7BEA-4C9D-A14B-001A3B9A2A82}" destId="{907987C8-17F9-47C3-8E34-1056A83BC093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0E7FB0-8E05-47FA-A4BD-575AE319F1DB}" type="doc">
      <dgm:prSet loTypeId="urn:microsoft.com/office/officeart/2005/8/layout/default" loCatId="list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en-GB"/>
        </a:p>
      </dgm:t>
    </dgm:pt>
    <dgm:pt modelId="{93921C80-DBB7-44F2-B02A-46DFD5EC48DD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sz="2400" dirty="0"/>
            <a:t>Internal Scrutiny &amp; Governance</a:t>
          </a:r>
        </a:p>
        <a:p>
          <a:r>
            <a:rPr lang="en-GB" sz="1000" dirty="0"/>
            <a:t>e.g. dip sampling, effectiveness reporting</a:t>
          </a:r>
        </a:p>
        <a:p>
          <a:r>
            <a:rPr lang="en-GB" sz="1000" dirty="0"/>
            <a:t>e.g. disproportionality analysis</a:t>
          </a:r>
        </a:p>
      </dgm:t>
    </dgm:pt>
    <dgm:pt modelId="{2166B737-D128-4A33-9707-5F3C5741E7FE}" type="parTrans" cxnId="{C007A0B5-B7BC-4B1D-BA98-175A23248646}">
      <dgm:prSet/>
      <dgm:spPr/>
      <dgm:t>
        <a:bodyPr/>
        <a:lstStyle/>
        <a:p>
          <a:endParaRPr lang="en-GB"/>
        </a:p>
      </dgm:t>
    </dgm:pt>
    <dgm:pt modelId="{AB79B906-8DBE-439B-B47C-CA303B04B8FB}" type="sibTrans" cxnId="{C007A0B5-B7BC-4B1D-BA98-175A23248646}">
      <dgm:prSet/>
      <dgm:spPr/>
      <dgm:t>
        <a:bodyPr/>
        <a:lstStyle/>
        <a:p>
          <a:endParaRPr lang="en-GB"/>
        </a:p>
      </dgm:t>
    </dgm:pt>
    <dgm:pt modelId="{41E438A5-F58C-4F27-A154-B35885A73E2C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sz="2400" dirty="0"/>
            <a:t>External Scrutiny</a:t>
          </a:r>
        </a:p>
        <a:p>
          <a:r>
            <a:rPr lang="en-GB" sz="1000" dirty="0"/>
            <a:t>e.g.  ONS Outcomes Open Data Tables</a:t>
          </a:r>
        </a:p>
        <a:p>
          <a:r>
            <a:rPr lang="en-GB" sz="1000" dirty="0"/>
            <a:t>e.g. Transform Justice</a:t>
          </a:r>
        </a:p>
      </dgm:t>
    </dgm:pt>
    <dgm:pt modelId="{C147DF97-A032-496B-A0AF-6717F95D5EF8}" type="parTrans" cxnId="{1FB1F9DB-1780-4C3D-9D32-D6BCD0FD91C2}">
      <dgm:prSet/>
      <dgm:spPr/>
      <dgm:t>
        <a:bodyPr/>
        <a:lstStyle/>
        <a:p>
          <a:endParaRPr lang="en-GB"/>
        </a:p>
      </dgm:t>
    </dgm:pt>
    <dgm:pt modelId="{E3F23194-E95F-4568-92DC-4A85967779AE}" type="sibTrans" cxnId="{1FB1F9DB-1780-4C3D-9D32-D6BCD0FD91C2}">
      <dgm:prSet/>
      <dgm:spPr/>
      <dgm:t>
        <a:bodyPr/>
        <a:lstStyle/>
        <a:p>
          <a:endParaRPr lang="en-GB"/>
        </a:p>
      </dgm:t>
    </dgm:pt>
    <dgm:pt modelId="{29A3D2BD-C8F6-41D2-B6CC-2C6F70F714AF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 sz="2400" dirty="0"/>
            <a:t>Independent Scrutiny Panels</a:t>
          </a:r>
        </a:p>
      </dgm:t>
    </dgm:pt>
    <dgm:pt modelId="{26B58688-FFE4-45C2-A5B7-82A4B2ABC681}" type="parTrans" cxnId="{EE492024-C351-471B-91F8-276B4A0882AD}">
      <dgm:prSet/>
      <dgm:spPr/>
      <dgm:t>
        <a:bodyPr/>
        <a:lstStyle/>
        <a:p>
          <a:endParaRPr lang="en-GB"/>
        </a:p>
      </dgm:t>
    </dgm:pt>
    <dgm:pt modelId="{CC446846-8C0B-495B-A7BE-2DD16D578B5D}" type="sibTrans" cxnId="{EE492024-C351-471B-91F8-276B4A0882AD}">
      <dgm:prSet/>
      <dgm:spPr/>
      <dgm:t>
        <a:bodyPr/>
        <a:lstStyle/>
        <a:p>
          <a:endParaRPr lang="en-GB"/>
        </a:p>
      </dgm:t>
    </dgm:pt>
    <dgm:pt modelId="{84447647-3A35-4D77-B965-B447DBED0EBF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sz="2400" dirty="0"/>
            <a:t>National Policy </a:t>
          </a:r>
        </a:p>
        <a:p>
          <a:r>
            <a:rPr lang="en-GB" sz="2400" dirty="0"/>
            <a:t>&amp; Reform of OOCR</a:t>
          </a:r>
        </a:p>
      </dgm:t>
    </dgm:pt>
    <dgm:pt modelId="{17C4BD82-D8A8-48B2-B487-DEBC5C74E99D}" type="parTrans" cxnId="{0BAF3F75-E2C3-4D79-AC12-710D20CE2D04}">
      <dgm:prSet/>
      <dgm:spPr/>
      <dgm:t>
        <a:bodyPr/>
        <a:lstStyle/>
        <a:p>
          <a:endParaRPr lang="en-GB"/>
        </a:p>
      </dgm:t>
    </dgm:pt>
    <dgm:pt modelId="{A39ECC75-789C-4C14-B225-DDC789F5E2D8}" type="sibTrans" cxnId="{0BAF3F75-E2C3-4D79-AC12-710D20CE2D04}">
      <dgm:prSet/>
      <dgm:spPr/>
      <dgm:t>
        <a:bodyPr/>
        <a:lstStyle/>
        <a:p>
          <a:endParaRPr lang="en-GB"/>
        </a:p>
      </dgm:t>
    </dgm:pt>
    <dgm:pt modelId="{DA22C29C-9CB3-4F4C-A8C6-EF345A6937BF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 sz="2400" dirty="0"/>
            <a:t>NPCC OOCR Lead </a:t>
          </a:r>
        </a:p>
      </dgm:t>
    </dgm:pt>
    <dgm:pt modelId="{59BBBE1F-8338-43F0-B80F-5E32E5957344}" type="parTrans" cxnId="{31BFBA44-6A7C-42B7-8316-C7EB0AC4C6CA}">
      <dgm:prSet/>
      <dgm:spPr/>
      <dgm:t>
        <a:bodyPr/>
        <a:lstStyle/>
        <a:p>
          <a:endParaRPr lang="en-GB"/>
        </a:p>
      </dgm:t>
    </dgm:pt>
    <dgm:pt modelId="{93E00C7E-ECDE-4686-97B1-FCDAB11C4674}" type="sibTrans" cxnId="{31BFBA44-6A7C-42B7-8316-C7EB0AC4C6CA}">
      <dgm:prSet/>
      <dgm:spPr/>
      <dgm:t>
        <a:bodyPr/>
        <a:lstStyle/>
        <a:p>
          <a:endParaRPr lang="en-GB"/>
        </a:p>
      </dgm:t>
    </dgm:pt>
    <dgm:pt modelId="{7D665812-64B2-42ED-BB74-9BE3A3A3246B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GB" sz="2400" dirty="0"/>
            <a:t>Ministry of Justice</a:t>
          </a:r>
        </a:p>
        <a:p>
          <a:r>
            <a:rPr lang="en-GB" sz="2400" dirty="0"/>
            <a:t>&amp; CPS</a:t>
          </a:r>
        </a:p>
      </dgm:t>
    </dgm:pt>
    <dgm:pt modelId="{E38EDA3B-0AFE-4E1C-97F9-4DFC083D1CFC}" type="parTrans" cxnId="{1011E8C5-6A4F-40B2-8BE2-B6CC8ACDA57E}">
      <dgm:prSet/>
      <dgm:spPr/>
      <dgm:t>
        <a:bodyPr/>
        <a:lstStyle/>
        <a:p>
          <a:endParaRPr lang="en-GB"/>
        </a:p>
      </dgm:t>
    </dgm:pt>
    <dgm:pt modelId="{03F94531-6C48-4F03-A591-2CCA7CA7E219}" type="sibTrans" cxnId="{1011E8C5-6A4F-40B2-8BE2-B6CC8ACDA57E}">
      <dgm:prSet/>
      <dgm:spPr/>
      <dgm:t>
        <a:bodyPr/>
        <a:lstStyle/>
        <a:p>
          <a:endParaRPr lang="en-GB"/>
        </a:p>
      </dgm:t>
    </dgm:pt>
    <dgm:pt modelId="{0E80B5FA-2422-4A15-A76D-846B5866434F}" type="pres">
      <dgm:prSet presAssocID="{A70E7FB0-8E05-47FA-A4BD-575AE319F1DB}" presName="diagram" presStyleCnt="0">
        <dgm:presLayoutVars>
          <dgm:dir/>
          <dgm:resizeHandles val="exact"/>
        </dgm:presLayoutVars>
      </dgm:prSet>
      <dgm:spPr/>
    </dgm:pt>
    <dgm:pt modelId="{B9E0F686-AE90-4DD0-B327-63E967051706}" type="pres">
      <dgm:prSet presAssocID="{93921C80-DBB7-44F2-B02A-46DFD5EC48DD}" presName="node" presStyleLbl="node1" presStyleIdx="0" presStyleCnt="6" custLinFactNeighborX="-916" custLinFactNeighborY="-20809">
        <dgm:presLayoutVars>
          <dgm:bulletEnabled val="1"/>
        </dgm:presLayoutVars>
      </dgm:prSet>
      <dgm:spPr/>
    </dgm:pt>
    <dgm:pt modelId="{2B2D5044-77CD-4222-A89A-BAECB3E376D2}" type="pres">
      <dgm:prSet presAssocID="{AB79B906-8DBE-439B-B47C-CA303B04B8FB}" presName="sibTrans" presStyleCnt="0"/>
      <dgm:spPr/>
    </dgm:pt>
    <dgm:pt modelId="{70773F3D-B943-4E11-BBC6-04A6905DC34E}" type="pres">
      <dgm:prSet presAssocID="{41E438A5-F58C-4F27-A154-B35885A73E2C}" presName="node" presStyleLbl="node1" presStyleIdx="1" presStyleCnt="6" custLinFactX="9442" custLinFactNeighborX="100000" custLinFactNeighborY="-20809">
        <dgm:presLayoutVars>
          <dgm:bulletEnabled val="1"/>
        </dgm:presLayoutVars>
      </dgm:prSet>
      <dgm:spPr/>
    </dgm:pt>
    <dgm:pt modelId="{F095268A-22E9-42BC-9126-6778470F7A9D}" type="pres">
      <dgm:prSet presAssocID="{E3F23194-E95F-4568-92DC-4A85967779AE}" presName="sibTrans" presStyleCnt="0"/>
      <dgm:spPr/>
    </dgm:pt>
    <dgm:pt modelId="{11EF6292-32FC-423A-966C-FC22D2FA9B82}" type="pres">
      <dgm:prSet presAssocID="{29A3D2BD-C8F6-41D2-B6CC-2C6F70F714AF}" presName="node" presStyleLbl="node1" presStyleIdx="2" presStyleCnt="6" custLinFactX="-10000" custLinFactNeighborX="-100000" custLinFactNeighborY="-3395">
        <dgm:presLayoutVars>
          <dgm:bulletEnabled val="1"/>
        </dgm:presLayoutVars>
      </dgm:prSet>
      <dgm:spPr/>
    </dgm:pt>
    <dgm:pt modelId="{AD67833B-1B5E-4341-A4D5-CAED314EF9C5}" type="pres">
      <dgm:prSet presAssocID="{CC446846-8C0B-495B-A7BE-2DD16D578B5D}" presName="sibTrans" presStyleCnt="0"/>
      <dgm:spPr/>
    </dgm:pt>
    <dgm:pt modelId="{90C50271-12B7-4B54-961F-BDA38134C401}" type="pres">
      <dgm:prSet presAssocID="{84447647-3A35-4D77-B965-B447DBED0EBF}" presName="node" presStyleLbl="node1" presStyleIdx="3" presStyleCnt="6" custLinFactX="10000" custLinFactNeighborX="100000" custLinFactNeighborY="374">
        <dgm:presLayoutVars>
          <dgm:bulletEnabled val="1"/>
        </dgm:presLayoutVars>
      </dgm:prSet>
      <dgm:spPr/>
    </dgm:pt>
    <dgm:pt modelId="{0AE1C63D-A2E6-4801-BD56-10582F9AD620}" type="pres">
      <dgm:prSet presAssocID="{A39ECC75-789C-4C14-B225-DDC789F5E2D8}" presName="sibTrans" presStyleCnt="0"/>
      <dgm:spPr/>
    </dgm:pt>
    <dgm:pt modelId="{C9A9BEC1-18AD-4FA8-BAF8-0E92BC7B865B}" type="pres">
      <dgm:prSet presAssocID="{DA22C29C-9CB3-4F4C-A8C6-EF345A6937BF}" presName="node" presStyleLbl="node1" presStyleIdx="4" presStyleCnt="6" custLinFactX="-11379" custLinFactNeighborX="-100000" custLinFactNeighborY="20182">
        <dgm:presLayoutVars>
          <dgm:bulletEnabled val="1"/>
        </dgm:presLayoutVars>
      </dgm:prSet>
      <dgm:spPr/>
    </dgm:pt>
    <dgm:pt modelId="{7BA4D33C-D3DE-403B-882C-2864E1FE482A}" type="pres">
      <dgm:prSet presAssocID="{93E00C7E-ECDE-4686-97B1-FCDAB11C4674}" presName="sibTrans" presStyleCnt="0"/>
      <dgm:spPr/>
    </dgm:pt>
    <dgm:pt modelId="{C178BA70-1C70-4B83-AD7F-E342C4CF14FE}" type="pres">
      <dgm:prSet presAssocID="{7D665812-64B2-42ED-BB74-9BE3A3A3246B}" presName="node" presStyleLbl="node1" presStyleIdx="5" presStyleCnt="6" custLinFactNeighborX="-279" custLinFactNeighborY="20182">
        <dgm:presLayoutVars>
          <dgm:bulletEnabled val="1"/>
        </dgm:presLayoutVars>
      </dgm:prSet>
      <dgm:spPr/>
    </dgm:pt>
  </dgm:ptLst>
  <dgm:cxnLst>
    <dgm:cxn modelId="{FC457722-B5F7-4A16-A88C-CA76AD394EED}" type="presOf" srcId="{DA22C29C-9CB3-4F4C-A8C6-EF345A6937BF}" destId="{C9A9BEC1-18AD-4FA8-BAF8-0E92BC7B865B}" srcOrd="0" destOrd="0" presId="urn:microsoft.com/office/officeart/2005/8/layout/default"/>
    <dgm:cxn modelId="{EE492024-C351-471B-91F8-276B4A0882AD}" srcId="{A70E7FB0-8E05-47FA-A4BD-575AE319F1DB}" destId="{29A3D2BD-C8F6-41D2-B6CC-2C6F70F714AF}" srcOrd="2" destOrd="0" parTransId="{26B58688-FFE4-45C2-A5B7-82A4B2ABC681}" sibTransId="{CC446846-8C0B-495B-A7BE-2DD16D578B5D}"/>
    <dgm:cxn modelId="{A7D26C2B-6D0B-45B4-B537-921BFDF54FA3}" type="presOf" srcId="{29A3D2BD-C8F6-41D2-B6CC-2C6F70F714AF}" destId="{11EF6292-32FC-423A-966C-FC22D2FA9B82}" srcOrd="0" destOrd="0" presId="urn:microsoft.com/office/officeart/2005/8/layout/default"/>
    <dgm:cxn modelId="{444D7439-5CA9-4DB1-A7E3-B537821147E5}" type="presOf" srcId="{A70E7FB0-8E05-47FA-A4BD-575AE319F1DB}" destId="{0E80B5FA-2422-4A15-A76D-846B5866434F}" srcOrd="0" destOrd="0" presId="urn:microsoft.com/office/officeart/2005/8/layout/default"/>
    <dgm:cxn modelId="{31BFBA44-6A7C-42B7-8316-C7EB0AC4C6CA}" srcId="{A70E7FB0-8E05-47FA-A4BD-575AE319F1DB}" destId="{DA22C29C-9CB3-4F4C-A8C6-EF345A6937BF}" srcOrd="4" destOrd="0" parTransId="{59BBBE1F-8338-43F0-B80F-5E32E5957344}" sibTransId="{93E00C7E-ECDE-4686-97B1-FCDAB11C4674}"/>
    <dgm:cxn modelId="{18FA0B68-B43C-4DC8-9436-97AF90E5F9EB}" type="presOf" srcId="{7D665812-64B2-42ED-BB74-9BE3A3A3246B}" destId="{C178BA70-1C70-4B83-AD7F-E342C4CF14FE}" srcOrd="0" destOrd="0" presId="urn:microsoft.com/office/officeart/2005/8/layout/default"/>
    <dgm:cxn modelId="{0BAF3F75-E2C3-4D79-AC12-710D20CE2D04}" srcId="{A70E7FB0-8E05-47FA-A4BD-575AE319F1DB}" destId="{84447647-3A35-4D77-B965-B447DBED0EBF}" srcOrd="3" destOrd="0" parTransId="{17C4BD82-D8A8-48B2-B487-DEBC5C74E99D}" sibTransId="{A39ECC75-789C-4C14-B225-DDC789F5E2D8}"/>
    <dgm:cxn modelId="{FC7EB7A7-32F0-409A-823D-194B6E5DF848}" type="presOf" srcId="{93921C80-DBB7-44F2-B02A-46DFD5EC48DD}" destId="{B9E0F686-AE90-4DD0-B327-63E967051706}" srcOrd="0" destOrd="0" presId="urn:microsoft.com/office/officeart/2005/8/layout/default"/>
    <dgm:cxn modelId="{C007A0B5-B7BC-4B1D-BA98-175A23248646}" srcId="{A70E7FB0-8E05-47FA-A4BD-575AE319F1DB}" destId="{93921C80-DBB7-44F2-B02A-46DFD5EC48DD}" srcOrd="0" destOrd="0" parTransId="{2166B737-D128-4A33-9707-5F3C5741E7FE}" sibTransId="{AB79B906-8DBE-439B-B47C-CA303B04B8FB}"/>
    <dgm:cxn modelId="{05410ABD-FAA6-45F7-B785-9A8FF6D19FE0}" type="presOf" srcId="{41E438A5-F58C-4F27-A154-B35885A73E2C}" destId="{70773F3D-B943-4E11-BBC6-04A6905DC34E}" srcOrd="0" destOrd="0" presId="urn:microsoft.com/office/officeart/2005/8/layout/default"/>
    <dgm:cxn modelId="{1011E8C5-6A4F-40B2-8BE2-B6CC8ACDA57E}" srcId="{A70E7FB0-8E05-47FA-A4BD-575AE319F1DB}" destId="{7D665812-64B2-42ED-BB74-9BE3A3A3246B}" srcOrd="5" destOrd="0" parTransId="{E38EDA3B-0AFE-4E1C-97F9-4DFC083D1CFC}" sibTransId="{03F94531-6C48-4F03-A591-2CCA7CA7E219}"/>
    <dgm:cxn modelId="{1FB1F9DB-1780-4C3D-9D32-D6BCD0FD91C2}" srcId="{A70E7FB0-8E05-47FA-A4BD-575AE319F1DB}" destId="{41E438A5-F58C-4F27-A154-B35885A73E2C}" srcOrd="1" destOrd="0" parTransId="{C147DF97-A032-496B-A0AF-6717F95D5EF8}" sibTransId="{E3F23194-E95F-4568-92DC-4A85967779AE}"/>
    <dgm:cxn modelId="{7C25C0EC-E04B-46EE-ADA8-CD6631E1055A}" type="presOf" srcId="{84447647-3A35-4D77-B965-B447DBED0EBF}" destId="{90C50271-12B7-4B54-961F-BDA38134C401}" srcOrd="0" destOrd="0" presId="urn:microsoft.com/office/officeart/2005/8/layout/default"/>
    <dgm:cxn modelId="{4807EA66-9533-408F-A7EC-4673CD9058FF}" type="presParOf" srcId="{0E80B5FA-2422-4A15-A76D-846B5866434F}" destId="{B9E0F686-AE90-4DD0-B327-63E967051706}" srcOrd="0" destOrd="0" presId="urn:microsoft.com/office/officeart/2005/8/layout/default"/>
    <dgm:cxn modelId="{538B410F-CCB4-4C69-9B7A-8CD3865FD9D6}" type="presParOf" srcId="{0E80B5FA-2422-4A15-A76D-846B5866434F}" destId="{2B2D5044-77CD-4222-A89A-BAECB3E376D2}" srcOrd="1" destOrd="0" presId="urn:microsoft.com/office/officeart/2005/8/layout/default"/>
    <dgm:cxn modelId="{9EC8891E-E9E9-4014-BB1A-F7F0886D4F2C}" type="presParOf" srcId="{0E80B5FA-2422-4A15-A76D-846B5866434F}" destId="{70773F3D-B943-4E11-BBC6-04A6905DC34E}" srcOrd="2" destOrd="0" presId="urn:microsoft.com/office/officeart/2005/8/layout/default"/>
    <dgm:cxn modelId="{E0B4A548-AF0E-4FA9-AC7A-5695B609ABA4}" type="presParOf" srcId="{0E80B5FA-2422-4A15-A76D-846B5866434F}" destId="{F095268A-22E9-42BC-9126-6778470F7A9D}" srcOrd="3" destOrd="0" presId="urn:microsoft.com/office/officeart/2005/8/layout/default"/>
    <dgm:cxn modelId="{B2245D5D-2A4D-4472-8345-0B9BCD558000}" type="presParOf" srcId="{0E80B5FA-2422-4A15-A76D-846B5866434F}" destId="{11EF6292-32FC-423A-966C-FC22D2FA9B82}" srcOrd="4" destOrd="0" presId="urn:microsoft.com/office/officeart/2005/8/layout/default"/>
    <dgm:cxn modelId="{3F6F2825-AD0C-46A5-A9EB-337F74399FB6}" type="presParOf" srcId="{0E80B5FA-2422-4A15-A76D-846B5866434F}" destId="{AD67833B-1B5E-4341-A4D5-CAED314EF9C5}" srcOrd="5" destOrd="0" presId="urn:microsoft.com/office/officeart/2005/8/layout/default"/>
    <dgm:cxn modelId="{E7AD54F0-81E5-4555-B5DE-D3D508A9866F}" type="presParOf" srcId="{0E80B5FA-2422-4A15-A76D-846B5866434F}" destId="{90C50271-12B7-4B54-961F-BDA38134C401}" srcOrd="6" destOrd="0" presId="urn:microsoft.com/office/officeart/2005/8/layout/default"/>
    <dgm:cxn modelId="{1D80B9CA-FACB-4E0F-800D-065713281CDD}" type="presParOf" srcId="{0E80B5FA-2422-4A15-A76D-846B5866434F}" destId="{0AE1C63D-A2E6-4801-BD56-10582F9AD620}" srcOrd="7" destOrd="0" presId="urn:microsoft.com/office/officeart/2005/8/layout/default"/>
    <dgm:cxn modelId="{1C2BBD99-FD5E-4BD8-AFF1-EABBACC267DE}" type="presParOf" srcId="{0E80B5FA-2422-4A15-A76D-846B5866434F}" destId="{C9A9BEC1-18AD-4FA8-BAF8-0E92BC7B865B}" srcOrd="8" destOrd="0" presId="urn:microsoft.com/office/officeart/2005/8/layout/default"/>
    <dgm:cxn modelId="{CF506185-8E0D-4D75-981A-01F1E4F31DAA}" type="presParOf" srcId="{0E80B5FA-2422-4A15-A76D-846B5866434F}" destId="{7BA4D33C-D3DE-403B-882C-2864E1FE482A}" srcOrd="9" destOrd="0" presId="urn:microsoft.com/office/officeart/2005/8/layout/default"/>
    <dgm:cxn modelId="{04BD4B4E-1E48-49BF-8E77-A7F08CB307C3}" type="presParOf" srcId="{0E80B5FA-2422-4A15-A76D-846B5866434F}" destId="{C178BA70-1C70-4B83-AD7F-E342C4CF14F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2DEFB3-2710-4D13-B0E0-CD9644176CF0}">
      <dsp:nvSpPr>
        <dsp:cNvPr id="0" name=""/>
        <dsp:cNvSpPr/>
      </dsp:nvSpPr>
      <dsp:spPr>
        <a:xfrm rot="5400000">
          <a:off x="4935309" y="-2027693"/>
          <a:ext cx="750970" cy="4998394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Informal OOCR for mainly low-level offences</a:t>
          </a:r>
        </a:p>
      </dsp:txBody>
      <dsp:txXfrm rot="-5400000">
        <a:off x="2811598" y="132677"/>
        <a:ext cx="4961735" cy="677652"/>
      </dsp:txXfrm>
    </dsp:sp>
    <dsp:sp modelId="{34400BD0-0590-4C16-AB51-5CB6301F8C19}">
      <dsp:nvSpPr>
        <dsp:cNvPr id="0" name=""/>
        <dsp:cNvSpPr/>
      </dsp:nvSpPr>
      <dsp:spPr>
        <a:xfrm>
          <a:off x="0" y="2146"/>
          <a:ext cx="2811597" cy="938713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>
              <a:latin typeface="Arial" panose="020B0604020202020204" pitchFamily="34" charset="0"/>
              <a:cs typeface="Arial" panose="020B0604020202020204" pitchFamily="34" charset="0"/>
            </a:rPr>
            <a:t>Community Resolution</a:t>
          </a:r>
        </a:p>
      </dsp:txBody>
      <dsp:txXfrm>
        <a:off x="45824" y="47970"/>
        <a:ext cx="2719949" cy="847065"/>
      </dsp:txXfrm>
    </dsp:sp>
    <dsp:sp modelId="{0F02FD76-BFB6-4B25-92D3-7798D032ED22}">
      <dsp:nvSpPr>
        <dsp:cNvPr id="0" name=""/>
        <dsp:cNvSpPr/>
      </dsp:nvSpPr>
      <dsp:spPr>
        <a:xfrm rot="5400000">
          <a:off x="4935309" y="-1042044"/>
          <a:ext cx="750970" cy="4998394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Used only for DA medium risk and hate crime</a:t>
          </a:r>
        </a:p>
      </dsp:txBody>
      <dsp:txXfrm rot="-5400000">
        <a:off x="2811598" y="1118326"/>
        <a:ext cx="4961735" cy="677652"/>
      </dsp:txXfrm>
    </dsp:sp>
    <dsp:sp modelId="{72566571-C592-4955-90E9-B20A9B9B963D}">
      <dsp:nvSpPr>
        <dsp:cNvPr id="0" name=""/>
        <dsp:cNvSpPr/>
      </dsp:nvSpPr>
      <dsp:spPr>
        <a:xfrm>
          <a:off x="0" y="987796"/>
          <a:ext cx="2811597" cy="938713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>
              <a:latin typeface="Arial" panose="020B0604020202020204" pitchFamily="34" charset="0"/>
              <a:cs typeface="Arial" panose="020B0604020202020204" pitchFamily="34" charset="0"/>
            </a:rPr>
            <a:t>Simple Caution</a:t>
          </a:r>
        </a:p>
      </dsp:txBody>
      <dsp:txXfrm>
        <a:off x="45824" y="1033620"/>
        <a:ext cx="2719949" cy="847065"/>
      </dsp:txXfrm>
    </dsp:sp>
    <dsp:sp modelId="{CAF36A3F-C957-429B-9DC2-A9400AD760D9}">
      <dsp:nvSpPr>
        <dsp:cNvPr id="0" name=""/>
        <dsp:cNvSpPr/>
      </dsp:nvSpPr>
      <dsp:spPr>
        <a:xfrm rot="5400000">
          <a:off x="4935309" y="-56394"/>
          <a:ext cx="750970" cy="4998394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GMP’s primary choice for a caution</a:t>
          </a:r>
        </a:p>
      </dsp:txBody>
      <dsp:txXfrm rot="-5400000">
        <a:off x="2811598" y="2103976"/>
        <a:ext cx="4961735" cy="677652"/>
      </dsp:txXfrm>
    </dsp:sp>
    <dsp:sp modelId="{DC746398-D0FE-43C3-A9CD-04E282C6E945}">
      <dsp:nvSpPr>
        <dsp:cNvPr id="0" name=""/>
        <dsp:cNvSpPr/>
      </dsp:nvSpPr>
      <dsp:spPr>
        <a:xfrm>
          <a:off x="0" y="1973445"/>
          <a:ext cx="2811597" cy="938713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>
              <a:latin typeface="Arial" panose="020B0604020202020204" pitchFamily="34" charset="0"/>
              <a:cs typeface="Arial" panose="020B0604020202020204" pitchFamily="34" charset="0"/>
            </a:rPr>
            <a:t>Conditional Caution</a:t>
          </a:r>
        </a:p>
      </dsp:txBody>
      <dsp:txXfrm>
        <a:off x="45824" y="2019269"/>
        <a:ext cx="2719949" cy="847065"/>
      </dsp:txXfrm>
    </dsp:sp>
    <dsp:sp modelId="{59B186C4-09F4-432D-B2D5-E1138D681556}">
      <dsp:nvSpPr>
        <dsp:cNvPr id="0" name=""/>
        <dsp:cNvSpPr/>
      </dsp:nvSpPr>
      <dsp:spPr>
        <a:xfrm rot="5400000">
          <a:off x="4935309" y="929254"/>
          <a:ext cx="750970" cy="4998394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No longer used in GMP</a:t>
          </a:r>
        </a:p>
      </dsp:txBody>
      <dsp:txXfrm rot="-5400000">
        <a:off x="2811598" y="3089625"/>
        <a:ext cx="4961735" cy="677652"/>
      </dsp:txXfrm>
    </dsp:sp>
    <dsp:sp modelId="{8558054F-733B-4CF5-BE96-9C5D21592832}">
      <dsp:nvSpPr>
        <dsp:cNvPr id="0" name=""/>
        <dsp:cNvSpPr/>
      </dsp:nvSpPr>
      <dsp:spPr>
        <a:xfrm>
          <a:off x="0" y="2959095"/>
          <a:ext cx="2811597" cy="938713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>
              <a:latin typeface="Arial" panose="020B0604020202020204" pitchFamily="34" charset="0"/>
              <a:cs typeface="Arial" panose="020B0604020202020204" pitchFamily="34" charset="0"/>
            </a:rPr>
            <a:t>Cannabis/Khat Warning</a:t>
          </a:r>
        </a:p>
      </dsp:txBody>
      <dsp:txXfrm>
        <a:off x="45824" y="3004919"/>
        <a:ext cx="2719949" cy="847065"/>
      </dsp:txXfrm>
    </dsp:sp>
    <dsp:sp modelId="{D6197CAA-4175-4C74-9723-E069184FB88A}">
      <dsp:nvSpPr>
        <dsp:cNvPr id="0" name=""/>
        <dsp:cNvSpPr/>
      </dsp:nvSpPr>
      <dsp:spPr>
        <a:xfrm rot="5400000">
          <a:off x="4935309" y="1914903"/>
          <a:ext cx="750970" cy="4998394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ts val="600"/>
            </a:spcBef>
            <a:spcAft>
              <a:spcPct val="15000"/>
            </a:spcAft>
            <a:buChar char="•"/>
          </a:pP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ts val="60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No longer used in GMP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900" kern="1200" dirty="0"/>
        </a:p>
      </dsp:txBody>
      <dsp:txXfrm rot="-5400000">
        <a:off x="2811598" y="4075274"/>
        <a:ext cx="4961735" cy="677652"/>
      </dsp:txXfrm>
    </dsp:sp>
    <dsp:sp modelId="{AD14FA8A-FA65-4236-8B28-0797BDE7C27A}">
      <dsp:nvSpPr>
        <dsp:cNvPr id="0" name=""/>
        <dsp:cNvSpPr/>
      </dsp:nvSpPr>
      <dsp:spPr>
        <a:xfrm>
          <a:off x="0" y="3944744"/>
          <a:ext cx="2811597" cy="938713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>
              <a:latin typeface="Arial" panose="020B0604020202020204" pitchFamily="34" charset="0"/>
              <a:cs typeface="Arial" panose="020B0604020202020204" pitchFamily="34" charset="0"/>
            </a:rPr>
            <a:t>Penalty Notice</a:t>
          </a:r>
        </a:p>
      </dsp:txBody>
      <dsp:txXfrm>
        <a:off x="45824" y="3990568"/>
        <a:ext cx="2719949" cy="8470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7F7957-5EC4-44D1-9CD8-5DB20F61D278}">
      <dsp:nvSpPr>
        <dsp:cNvPr id="0" name=""/>
        <dsp:cNvSpPr/>
      </dsp:nvSpPr>
      <dsp:spPr>
        <a:xfrm>
          <a:off x="2025" y="0"/>
          <a:ext cx="1987589" cy="4540901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002060"/>
              </a:solidFill>
            </a:rPr>
            <a:t>Reparative</a:t>
          </a:r>
        </a:p>
      </dsp:txBody>
      <dsp:txXfrm>
        <a:off x="2025" y="0"/>
        <a:ext cx="1987589" cy="1362270"/>
      </dsp:txXfrm>
    </dsp:sp>
    <dsp:sp modelId="{627F7609-A4E9-43A6-8702-01A70C94957B}">
      <dsp:nvSpPr>
        <dsp:cNvPr id="0" name=""/>
        <dsp:cNvSpPr/>
      </dsp:nvSpPr>
      <dsp:spPr>
        <a:xfrm>
          <a:off x="200784" y="1362381"/>
          <a:ext cx="1590071" cy="66151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Compensation</a:t>
          </a:r>
        </a:p>
      </dsp:txBody>
      <dsp:txXfrm>
        <a:off x="220159" y="1381756"/>
        <a:ext cx="1551321" cy="622762"/>
      </dsp:txXfrm>
    </dsp:sp>
    <dsp:sp modelId="{62A4F97A-1279-4216-AC55-F730E24C3308}">
      <dsp:nvSpPr>
        <dsp:cNvPr id="0" name=""/>
        <dsp:cNvSpPr/>
      </dsp:nvSpPr>
      <dsp:spPr>
        <a:xfrm>
          <a:off x="200784" y="2125664"/>
          <a:ext cx="1590071" cy="66151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Repair, replace or make good</a:t>
          </a:r>
        </a:p>
      </dsp:txBody>
      <dsp:txXfrm>
        <a:off x="220159" y="2145039"/>
        <a:ext cx="1551321" cy="622762"/>
      </dsp:txXfrm>
    </dsp:sp>
    <dsp:sp modelId="{3C71CEB2-3C2A-4BA7-BBF4-67978DBF67F5}">
      <dsp:nvSpPr>
        <dsp:cNvPr id="0" name=""/>
        <dsp:cNvSpPr/>
      </dsp:nvSpPr>
      <dsp:spPr>
        <a:xfrm>
          <a:off x="200784" y="2888948"/>
          <a:ext cx="1590071" cy="66151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Apology</a:t>
          </a:r>
        </a:p>
      </dsp:txBody>
      <dsp:txXfrm>
        <a:off x="220159" y="2908323"/>
        <a:ext cx="1551321" cy="622762"/>
      </dsp:txXfrm>
    </dsp:sp>
    <dsp:sp modelId="{737CDFE4-2E50-48D7-98F6-5AC808187225}">
      <dsp:nvSpPr>
        <dsp:cNvPr id="0" name=""/>
        <dsp:cNvSpPr/>
      </dsp:nvSpPr>
      <dsp:spPr>
        <a:xfrm>
          <a:off x="200784" y="3652232"/>
          <a:ext cx="1590071" cy="66151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Restorative Justice</a:t>
          </a:r>
        </a:p>
      </dsp:txBody>
      <dsp:txXfrm>
        <a:off x="220159" y="3671607"/>
        <a:ext cx="1551321" cy="622762"/>
      </dsp:txXfrm>
    </dsp:sp>
    <dsp:sp modelId="{404DB76B-992E-4C9C-A7FD-ACD33A81A6E2}">
      <dsp:nvSpPr>
        <dsp:cNvPr id="0" name=""/>
        <dsp:cNvSpPr/>
      </dsp:nvSpPr>
      <dsp:spPr>
        <a:xfrm>
          <a:off x="2160130" y="0"/>
          <a:ext cx="1987589" cy="4540901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002060"/>
              </a:solidFill>
            </a:rPr>
            <a:t>Rehabilitative</a:t>
          </a:r>
        </a:p>
      </dsp:txBody>
      <dsp:txXfrm>
        <a:off x="2160130" y="0"/>
        <a:ext cx="1987589" cy="1362270"/>
      </dsp:txXfrm>
    </dsp:sp>
    <dsp:sp modelId="{3BD7960E-5B95-4F21-A8C7-07033E63CFC2}">
      <dsp:nvSpPr>
        <dsp:cNvPr id="0" name=""/>
        <dsp:cNvSpPr/>
      </dsp:nvSpPr>
      <dsp:spPr>
        <a:xfrm>
          <a:off x="2337443" y="1362270"/>
          <a:ext cx="1590071" cy="295158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Diversionary, rehabilitative or educational intervention</a:t>
          </a:r>
        </a:p>
      </dsp:txBody>
      <dsp:txXfrm>
        <a:off x="2384015" y="1408842"/>
        <a:ext cx="1496927" cy="2858441"/>
      </dsp:txXfrm>
    </dsp:sp>
    <dsp:sp modelId="{677F6D5A-7D94-4817-9749-252AE3BF1D64}">
      <dsp:nvSpPr>
        <dsp:cNvPr id="0" name=""/>
        <dsp:cNvSpPr/>
      </dsp:nvSpPr>
      <dsp:spPr>
        <a:xfrm>
          <a:off x="4275342" y="0"/>
          <a:ext cx="1987589" cy="4540901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002060"/>
              </a:solidFill>
            </a:rPr>
            <a:t>Restrictive</a:t>
          </a:r>
        </a:p>
      </dsp:txBody>
      <dsp:txXfrm>
        <a:off x="4275342" y="0"/>
        <a:ext cx="1987589" cy="1362270"/>
      </dsp:txXfrm>
    </dsp:sp>
    <dsp:sp modelId="{CDAC2823-5D2D-423C-BC26-063B1B753064}">
      <dsp:nvSpPr>
        <dsp:cNvPr id="0" name=""/>
        <dsp:cNvSpPr/>
      </dsp:nvSpPr>
      <dsp:spPr>
        <a:xfrm>
          <a:off x="4474101" y="1363600"/>
          <a:ext cx="1590071" cy="136914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Person</a:t>
          </a:r>
        </a:p>
      </dsp:txBody>
      <dsp:txXfrm>
        <a:off x="4514202" y="1403701"/>
        <a:ext cx="1509869" cy="1288941"/>
      </dsp:txXfrm>
    </dsp:sp>
    <dsp:sp modelId="{5BBF640C-86FC-4ED8-8FAE-937D958A5670}">
      <dsp:nvSpPr>
        <dsp:cNvPr id="0" name=""/>
        <dsp:cNvSpPr/>
      </dsp:nvSpPr>
      <dsp:spPr>
        <a:xfrm>
          <a:off x="4474101" y="2943381"/>
          <a:ext cx="1590071" cy="136914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Location</a:t>
          </a:r>
        </a:p>
      </dsp:txBody>
      <dsp:txXfrm>
        <a:off x="4514202" y="2983482"/>
        <a:ext cx="1509869" cy="1288941"/>
      </dsp:txXfrm>
    </dsp:sp>
    <dsp:sp modelId="{6467512B-158D-4CEA-9E39-F74136982411}">
      <dsp:nvSpPr>
        <dsp:cNvPr id="0" name=""/>
        <dsp:cNvSpPr/>
      </dsp:nvSpPr>
      <dsp:spPr>
        <a:xfrm>
          <a:off x="6412001" y="0"/>
          <a:ext cx="1987589" cy="4540901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rgbClr val="002060"/>
              </a:solidFill>
            </a:rPr>
            <a:t>Foreign Offender Conditions</a:t>
          </a:r>
        </a:p>
      </dsp:txBody>
      <dsp:txXfrm>
        <a:off x="6412001" y="0"/>
        <a:ext cx="1987589" cy="1362270"/>
      </dsp:txXfrm>
    </dsp:sp>
    <dsp:sp modelId="{5F29E8C6-2C23-4631-BC44-B425191A929C}">
      <dsp:nvSpPr>
        <dsp:cNvPr id="0" name=""/>
        <dsp:cNvSpPr/>
      </dsp:nvSpPr>
      <dsp:spPr>
        <a:xfrm>
          <a:off x="6610760" y="1362270"/>
          <a:ext cx="1590071" cy="2951585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 Used with Conditional Cautions to bring about departure from UK and ensure non-return for a specified period</a:t>
          </a:r>
        </a:p>
      </dsp:txBody>
      <dsp:txXfrm>
        <a:off x="6657332" y="1408842"/>
        <a:ext cx="1496927" cy="28584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382927-A9A9-4FE9-950D-1821A91D0B0B}">
      <dsp:nvSpPr>
        <dsp:cNvPr id="0" name=""/>
        <dsp:cNvSpPr/>
      </dsp:nvSpPr>
      <dsp:spPr>
        <a:xfrm>
          <a:off x="817907" y="73518"/>
          <a:ext cx="1068222" cy="454564"/>
        </a:xfrm>
        <a:prstGeom prst="roundRect">
          <a:avLst>
            <a:gd name="adj" fmla="val 10000"/>
          </a:avLst>
        </a:prstGeom>
        <a:solidFill>
          <a:schemeClr val="accent1">
            <a:lumMod val="5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bg1"/>
              </a:solidFill>
            </a:rPr>
            <a:t>Victim</a:t>
          </a:r>
        </a:p>
      </dsp:txBody>
      <dsp:txXfrm>
        <a:off x="831221" y="86832"/>
        <a:ext cx="1041594" cy="427936"/>
      </dsp:txXfrm>
    </dsp:sp>
    <dsp:sp modelId="{646F7F96-C42D-4C9D-864C-AEBA8CC23F28}">
      <dsp:nvSpPr>
        <dsp:cNvPr id="0" name=""/>
        <dsp:cNvSpPr/>
      </dsp:nvSpPr>
      <dsp:spPr>
        <a:xfrm>
          <a:off x="2382074" y="73518"/>
          <a:ext cx="1068222" cy="454564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bg1"/>
              </a:solidFill>
            </a:rPr>
            <a:t>Offence</a:t>
          </a:r>
        </a:p>
      </dsp:txBody>
      <dsp:txXfrm>
        <a:off x="2395388" y="86832"/>
        <a:ext cx="1041594" cy="427936"/>
      </dsp:txXfrm>
    </dsp:sp>
    <dsp:sp modelId="{C77DB39D-4A06-4749-9046-925657C0F26A}">
      <dsp:nvSpPr>
        <dsp:cNvPr id="0" name=""/>
        <dsp:cNvSpPr/>
      </dsp:nvSpPr>
      <dsp:spPr>
        <a:xfrm>
          <a:off x="1908501" y="2556811"/>
          <a:ext cx="451201" cy="451201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6B9C81-6E39-47F9-BC2B-11C610F43FEB}">
      <dsp:nvSpPr>
        <dsp:cNvPr id="0" name=""/>
        <dsp:cNvSpPr/>
      </dsp:nvSpPr>
      <dsp:spPr>
        <a:xfrm rot="240000">
          <a:off x="780082" y="2363465"/>
          <a:ext cx="2708038" cy="18936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6784ED-836E-44F4-9173-08F4FA61ACBC}">
      <dsp:nvSpPr>
        <dsp:cNvPr id="0" name=""/>
        <dsp:cNvSpPr/>
      </dsp:nvSpPr>
      <dsp:spPr>
        <a:xfrm rot="240000">
          <a:off x="2406024" y="1890008"/>
          <a:ext cx="1080481" cy="503394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Policies &amp; Guidance</a:t>
          </a:r>
        </a:p>
      </dsp:txBody>
      <dsp:txXfrm>
        <a:off x="2430598" y="1914582"/>
        <a:ext cx="1031333" cy="454246"/>
      </dsp:txXfrm>
    </dsp:sp>
    <dsp:sp modelId="{E7748DB2-8831-4614-9CC3-13531A94B065}">
      <dsp:nvSpPr>
        <dsp:cNvPr id="0" name=""/>
        <dsp:cNvSpPr/>
      </dsp:nvSpPr>
      <dsp:spPr>
        <a:xfrm rot="240000">
          <a:off x="2445128" y="1348565"/>
          <a:ext cx="1080481" cy="503394"/>
        </a:xfrm>
        <a:prstGeom prst="round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Other Factors</a:t>
          </a:r>
        </a:p>
      </dsp:txBody>
      <dsp:txXfrm>
        <a:off x="2469702" y="1373139"/>
        <a:ext cx="1031333" cy="454246"/>
      </dsp:txXfrm>
    </dsp:sp>
    <dsp:sp modelId="{97A96D9D-0B18-46A4-84B7-4767A5857E3F}">
      <dsp:nvSpPr>
        <dsp:cNvPr id="0" name=""/>
        <dsp:cNvSpPr/>
      </dsp:nvSpPr>
      <dsp:spPr>
        <a:xfrm rot="240000">
          <a:off x="2484232" y="819155"/>
          <a:ext cx="1080481" cy="5033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Offender</a:t>
          </a:r>
        </a:p>
      </dsp:txBody>
      <dsp:txXfrm>
        <a:off x="2508806" y="843729"/>
        <a:ext cx="1031333" cy="454246"/>
      </dsp:txXfrm>
    </dsp:sp>
    <dsp:sp modelId="{5C17A0CF-4DC7-45D8-B92D-9CB414CCBFBA}">
      <dsp:nvSpPr>
        <dsp:cNvPr id="0" name=""/>
        <dsp:cNvSpPr/>
      </dsp:nvSpPr>
      <dsp:spPr>
        <a:xfrm rot="240000">
          <a:off x="856897" y="1781719"/>
          <a:ext cx="1080481" cy="503394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Public Interest</a:t>
          </a:r>
        </a:p>
      </dsp:txBody>
      <dsp:txXfrm>
        <a:off x="881471" y="1806293"/>
        <a:ext cx="1031333" cy="454246"/>
      </dsp:txXfrm>
    </dsp:sp>
    <dsp:sp modelId="{907987C8-17F9-47C3-8E34-1056A83BC093}">
      <dsp:nvSpPr>
        <dsp:cNvPr id="0" name=""/>
        <dsp:cNvSpPr/>
      </dsp:nvSpPr>
      <dsp:spPr>
        <a:xfrm rot="240000">
          <a:off x="896002" y="1240277"/>
          <a:ext cx="1080481" cy="503394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Evidence</a:t>
          </a:r>
        </a:p>
      </dsp:txBody>
      <dsp:txXfrm>
        <a:off x="920576" y="1264851"/>
        <a:ext cx="1031333" cy="4542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E0F686-AE90-4DD0-B327-63E967051706}">
      <dsp:nvSpPr>
        <dsp:cNvPr id="0" name=""/>
        <dsp:cNvSpPr/>
      </dsp:nvSpPr>
      <dsp:spPr>
        <a:xfrm>
          <a:off x="0" y="0"/>
          <a:ext cx="3242272" cy="1945363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Internal Scrutiny &amp; Governance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e.g. dip sampling, effectiveness reporting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e.g. disproportionality analysis</a:t>
          </a:r>
        </a:p>
      </dsp:txBody>
      <dsp:txXfrm>
        <a:off x="0" y="0"/>
        <a:ext cx="3242272" cy="1945363"/>
      </dsp:txXfrm>
    </dsp:sp>
    <dsp:sp modelId="{70773F3D-B943-4E11-BBC6-04A6905DC34E}">
      <dsp:nvSpPr>
        <dsp:cNvPr id="0" name=""/>
        <dsp:cNvSpPr/>
      </dsp:nvSpPr>
      <dsp:spPr>
        <a:xfrm>
          <a:off x="7114906" y="0"/>
          <a:ext cx="3242272" cy="1945363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External Scrutiny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e.g.  ONS Outcomes Open Data Tables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e.g. Transform Justice</a:t>
          </a:r>
        </a:p>
      </dsp:txBody>
      <dsp:txXfrm>
        <a:off x="7114906" y="0"/>
        <a:ext cx="3242272" cy="1945363"/>
      </dsp:txXfrm>
    </dsp:sp>
    <dsp:sp modelId="{11EF6292-32FC-423A-966C-FC22D2FA9B82}">
      <dsp:nvSpPr>
        <dsp:cNvPr id="0" name=""/>
        <dsp:cNvSpPr/>
      </dsp:nvSpPr>
      <dsp:spPr>
        <a:xfrm>
          <a:off x="3566499" y="310358"/>
          <a:ext cx="3242272" cy="1945363"/>
        </a:xfrm>
        <a:prstGeom prst="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Independent Scrutiny Panels</a:t>
          </a:r>
        </a:p>
      </dsp:txBody>
      <dsp:txXfrm>
        <a:off x="3566499" y="310358"/>
        <a:ext cx="3242272" cy="1945363"/>
      </dsp:txXfrm>
    </dsp:sp>
    <dsp:sp modelId="{90C50271-12B7-4B54-961F-BDA38134C401}">
      <dsp:nvSpPr>
        <dsp:cNvPr id="0" name=""/>
        <dsp:cNvSpPr/>
      </dsp:nvSpPr>
      <dsp:spPr>
        <a:xfrm>
          <a:off x="3566499" y="2653269"/>
          <a:ext cx="3242272" cy="1945363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National Policy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&amp; Reform of OOCR</a:t>
          </a:r>
        </a:p>
      </dsp:txBody>
      <dsp:txXfrm>
        <a:off x="3566499" y="2653269"/>
        <a:ext cx="3242272" cy="1945363"/>
      </dsp:txXfrm>
    </dsp:sp>
    <dsp:sp modelId="{C9A9BEC1-18AD-4FA8-BAF8-0E92BC7B865B}">
      <dsp:nvSpPr>
        <dsp:cNvPr id="0" name=""/>
        <dsp:cNvSpPr/>
      </dsp:nvSpPr>
      <dsp:spPr>
        <a:xfrm>
          <a:off x="0" y="3022397"/>
          <a:ext cx="3242272" cy="1945363"/>
        </a:xfrm>
        <a:prstGeom prst="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NPCC OOCR Lead </a:t>
          </a:r>
        </a:p>
      </dsp:txBody>
      <dsp:txXfrm>
        <a:off x="0" y="3022397"/>
        <a:ext cx="3242272" cy="1945363"/>
      </dsp:txXfrm>
    </dsp:sp>
    <dsp:sp modelId="{C178BA70-1C70-4B83-AD7F-E342C4CF14FE}">
      <dsp:nvSpPr>
        <dsp:cNvPr id="0" name=""/>
        <dsp:cNvSpPr/>
      </dsp:nvSpPr>
      <dsp:spPr>
        <a:xfrm>
          <a:off x="7123952" y="3022397"/>
          <a:ext cx="3242272" cy="1945363"/>
        </a:xfrm>
        <a:prstGeom prst="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Ministry of Justice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&amp; CPS</a:t>
          </a:r>
        </a:p>
      </dsp:txBody>
      <dsp:txXfrm>
        <a:off x="7123952" y="3022397"/>
        <a:ext cx="3242272" cy="1945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CC703B-CE30-4CA2-8F37-72F1CB8BDED5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FD1DE-CC65-4C6C-8C74-88010CC27F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556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FD1DE-CC65-4C6C-8C74-88010CC27F1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309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BAF28-3975-D952-3D17-5EA0900A2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2AEC1F-C6C0-5207-44D2-F8ECCEBDE4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BF4FBA-A276-9817-F9B6-ECFF0B32DE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8D974-C80B-8092-B598-5E5740F385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FD1DE-CC65-4C6C-8C74-88010CC27F1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377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C23BE-0926-BDD7-786C-0D1D48853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6CE5EA-76C2-E4BD-B54B-8CB7F939F9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96BF38-35A6-826E-EC59-C2BF4277E4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DAF8E8-45C2-8C07-77F2-F64882D230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FD1DE-CC65-4C6C-8C74-88010CC27F1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398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C416A-339A-8FA6-92BD-E8A46B6F0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626F84-3A8C-9F78-915A-EB21D57495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F7ECF5-3833-066C-2701-295F0380F0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4EA493-6ADB-634E-B2FA-D96D3BF5F9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FD1DE-CC65-4C6C-8C74-88010CC27F1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025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A837A-1814-F9CA-2324-9D0E7C78E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788B49-AC9D-D227-F43C-15342A42D7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3F14F1-A3E8-7A72-4C00-A2FBAB9D29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C7278A-CCF1-2E58-26E0-88D8EA582C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FD1DE-CC65-4C6C-8C74-88010CC27F1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828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E2529-AB9E-49DC-FA97-5C658F7B1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801665-729B-179A-0E04-C6FC017EAB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8B2585-F5A2-36F4-EE63-83828BA47B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17149-07F7-6199-0CDD-45EEF07539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FD1DE-CC65-4C6C-8C74-88010CC27F1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413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97CAF-DF0D-4F82-7555-55E266B4F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2926E6-A58D-AC37-2DE2-D9BF7229EF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B0B4BA-C4E8-BA14-3D0E-8E4E60CEF5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97498F-7E9F-61E8-468B-303D01E189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FD1DE-CC65-4C6C-8C74-88010CC27F1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555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23B36-0232-EF5F-569A-F64ABA7A7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2AA35E-97FA-EA57-E65F-86A1607DDE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B7F03C-31B2-304D-0C1E-F170B333C9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2903D0-09E1-6A9A-38F1-AC2BA9E560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FD1DE-CC65-4C6C-8C74-88010CC27F1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638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B0107-B51D-17DE-D773-3525BDC23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829905-AA35-3A4F-72E7-064127CF19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9B1019-AFB0-2AAA-E983-07EA15FC6A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911A15-8B21-F518-855A-C777ECE4CA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FD1DE-CC65-4C6C-8C74-88010CC27F10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284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D223E-68DC-03BE-26FE-862A48CF7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B76B1C-F113-913E-D603-9B21E0EEBC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EE2B52-82D0-1EF0-27EB-759EBBBB2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EBA2-E035-A943-A326-4DE70090701B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9E155-3169-16BD-92A2-15B6280D0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95B81-2EA9-A348-76ED-209978A6F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9864-64EF-244B-984C-39CFF0521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633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1F1F0-019E-6F97-2772-D99B99D41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4C8B5D-AD7C-DA17-3F41-CC5085F9A6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5C72E-1EB1-3A9F-FA9C-143C96221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EBA2-E035-A943-A326-4DE70090701B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ECD5-7259-F9EF-E802-082FA947A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CAC72-7D60-8F04-6EA5-5316B1A24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9864-64EF-244B-984C-39CFF0521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4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3C70ED-3FDA-6018-A5C1-5DBA99CF12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1892CE-E3D1-8722-687A-74FE8A5797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35C77-BA03-6B28-7261-93081763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EBA2-E035-A943-A326-4DE70090701B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EA6EE-B1AC-F390-3421-B7471F236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B62387-F70B-EC8F-D69C-4F0BAA8BA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9864-64EF-244B-984C-39CFF0521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756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848CD-D8FA-661E-6EE1-CA2E709B3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4E507-CD44-A1AD-C26D-E05262BCE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A48AD-8F7B-000D-E69D-AA7964D24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EBA2-E035-A943-A326-4DE70090701B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536104-AA45-7FA9-20B0-3E5FA7956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61DFB-DFBA-D9EC-AE20-C63F06250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9864-64EF-244B-984C-39CFF0521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119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01DDC-DF62-B1DC-751A-7CEA68B50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DA45-35C5-6BC3-D14C-94A3C9337B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331D5-4EC4-52D7-87EA-8EB5980EE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EBA2-E035-A943-A326-4DE70090701B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75AB7-AF27-5DFE-4A31-592F45EE6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0E32E3-53F2-3229-3A8B-C7C38F760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9864-64EF-244B-984C-39CFF0521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21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9C6E0-4579-5073-3F1B-95962B855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051FA-9A39-A93E-1A38-BAD4EF2993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319E3F-5A7B-88E2-F791-92AFE65DF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A332E7-AE6A-F4D4-73F6-7878EDC26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EBA2-E035-A943-A326-4DE70090701B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323FCF-B2D4-6B31-D1FE-6134F95EC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061680-DA90-7B3F-4DA9-8FF1118AA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9864-64EF-244B-984C-39CFF0521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172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77679-34F7-0380-93A2-E2E76474E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0A6D65-50E8-C6E5-7061-A21BA495D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2A7075-C614-C3F8-15F9-F8A315C1EB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1C5470-B03A-55D6-6DE7-76809D2750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A5AA51-5E91-062D-2168-CECDD15E4A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711C50-86EA-3EA0-A862-4D6F53498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EBA2-E035-A943-A326-4DE70090701B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69A2A5-FB74-6DFD-C286-08D608695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5C7920-BFF5-8ED1-AE40-AC4E2BDD7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9864-64EF-244B-984C-39CFF0521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341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E8165-0EE7-BDC7-F7B0-634D3E2AB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BBB245-8CAC-D944-0CC3-E7CD9310C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EBA2-E035-A943-A326-4DE70090701B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C1757A-8736-4CF8-F9D9-99A1FCDF4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C1954E-BEE5-F8CE-FD64-9508180DF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9864-64EF-244B-984C-39CFF0521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982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366C14-581C-ECFE-653E-9D806278A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EBA2-E035-A943-A326-4DE70090701B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8B79DB-12BC-5905-07B0-F81A4F22C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220D2-4DB3-0034-6969-2905182F7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9864-64EF-244B-984C-39CFF0521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99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AC618-3494-E684-780C-63804A86E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47AB7-B4A6-30F8-5B42-426607CFA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3B7117-00CB-5169-0974-18F47529C2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2B588A-45E4-E0A1-ACA1-F69BEF0D0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EBA2-E035-A943-A326-4DE70090701B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3EBAE2-794C-1B96-E69A-CACEC0183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D53238-1BB2-3B35-9B82-6DBF4A948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9864-64EF-244B-984C-39CFF0521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839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F87DA-D68E-AD4F-F151-AB8C42E33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969624-D5CA-55E0-0873-0A1FE97EA9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E5FB7B-DBCE-45BC-44A1-F31A451EF2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173627-54BB-EA81-9BFA-F28DE7773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EBA2-E035-A943-A326-4DE70090701B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848202-4E55-33F9-BE44-84E849B1D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8D044-C45C-4C78-E00C-CD07BD660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9864-64EF-244B-984C-39CFF0521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78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66B3B5-9AE0-1372-E9D6-33D6754DD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15B80-CE4E-E794-F11F-79D6D9B4A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A93ED-38A9-D6CA-DE5C-884705DED4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FEBA2-E035-A943-A326-4DE70090701B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2A73CA-603A-49B6-6584-AEA6D5AED1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A9B76-AE81-BA26-B6E3-7B5A52625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D9864-64EF-244B-984C-39CFF0521B3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9F8587-32FA-E781-DE46-3D55254ED7D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36412" y="63500"/>
            <a:ext cx="5445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FF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CF913B-B440-AB24-BF52-F2142E10370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836412" y="6642100"/>
            <a:ext cx="5445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FF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309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pcc.police.uk/SysSiteAssets/media/downloads/publications/publications-log/criminal-justice/2026/adult-gravity-matrix-v4-2019.pdf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npcc.police.uk/SysSiteAssets/media/downloads/publications/publications-log/criminal-justice/2026/adult-gravity-factor-matrix-v3-2013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2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6.svg"/><Relationship Id="rId5" Type="http://schemas.openxmlformats.org/officeDocument/2006/relationships/diagramLayout" Target="../diagrams/layout1.xml"/><Relationship Id="rId10" Type="http://schemas.openxmlformats.org/officeDocument/2006/relationships/image" Target="../media/image5.svg"/><Relationship Id="rId4" Type="http://schemas.openxmlformats.org/officeDocument/2006/relationships/diagramData" Target="../diagrams/data1.xml"/><Relationship Id="rId9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592A42-8CBF-7DAC-BF3A-7A2BAAC28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00" y="278535"/>
            <a:ext cx="9895951" cy="1033669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</a:t>
            </a:r>
          </a:p>
        </p:txBody>
      </p:sp>
      <p:pic>
        <p:nvPicPr>
          <p:cNvPr id="6" name="Content Placeholder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88A3441C-A68A-F492-C0CA-64E36A1E82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30570" y="416457"/>
            <a:ext cx="1088806" cy="757824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48195C-0EAC-EE21-FEAE-F79E4B86AEE0}"/>
              </a:ext>
            </a:extLst>
          </p:cNvPr>
          <p:cNvSpPr txBox="1"/>
          <p:nvPr/>
        </p:nvSpPr>
        <p:spPr>
          <a:xfrm>
            <a:off x="1031480" y="1892174"/>
            <a:ext cx="105883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 Out of Court Resolutions</a:t>
            </a:r>
          </a:p>
          <a:p>
            <a:pPr algn="ctr"/>
            <a:r>
              <a:rPr lang="en-GB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For Legal Advisors</a:t>
            </a:r>
          </a:p>
        </p:txBody>
      </p:sp>
      <p:pic>
        <p:nvPicPr>
          <p:cNvPr id="9" name="Content Placeholder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A59080E8-7AB2-023C-8F63-D749D2AF3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091" y="3941242"/>
            <a:ext cx="3603818" cy="250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800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877711-2A41-9E09-036F-B40E5684E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5A97B73-F111-7BF2-6832-02BCEA276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57E76C-B131-9192-7F02-F0D960F553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149481-52C0-E70D-A9D3-2F37A07FA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610443-3E2C-B533-4503-380EE2CED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A7B4716-77E5-BF67-FA78-2CB7B8C3D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A0D0F1-A890-4B40-667A-EE1C9B468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00" y="278535"/>
            <a:ext cx="9895951" cy="1033669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Gravity Factor Matrix</a:t>
            </a:r>
          </a:p>
        </p:txBody>
      </p:sp>
      <p:pic>
        <p:nvPicPr>
          <p:cNvPr id="6" name="Content Placeholder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D3E038F7-8DB1-9C31-A834-11A4561709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30570" y="416457"/>
            <a:ext cx="1088806" cy="757824"/>
          </a:xfr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C0FBD8C-E1A9-75EB-D481-5156D27712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7200" y="1597432"/>
            <a:ext cx="3934356" cy="430652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C9DCB4B-4889-77F9-FF8B-3FAE84F901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629" y="1632963"/>
            <a:ext cx="3934355" cy="428553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6F836C5-A763-5312-37B2-33F49CBB17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2865" y="2654203"/>
            <a:ext cx="3946403" cy="1983179"/>
          </a:xfrm>
          <a:prstGeom prst="rect">
            <a:avLst/>
          </a:prstGeom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BFCDE1EF-9203-D7A7-5F23-8BA3C967FAC9}"/>
              </a:ext>
            </a:extLst>
          </p:cNvPr>
          <p:cNvSpPr/>
          <p:nvPr/>
        </p:nvSpPr>
        <p:spPr bwMode="auto">
          <a:xfrm>
            <a:off x="5398079" y="3522630"/>
            <a:ext cx="432048" cy="177268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-Narrow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8465680-9B49-1E95-9C4F-54060205765C}"/>
              </a:ext>
            </a:extLst>
          </p:cNvPr>
          <p:cNvSpPr/>
          <p:nvPr/>
        </p:nvSpPr>
        <p:spPr bwMode="auto">
          <a:xfrm>
            <a:off x="1935161" y="3517520"/>
            <a:ext cx="2058842" cy="35011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-Narrow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DDBE3EE-82C1-86B9-92DE-B07DB3D20E9B}"/>
              </a:ext>
            </a:extLst>
          </p:cNvPr>
          <p:cNvSpPr/>
          <p:nvPr/>
        </p:nvSpPr>
        <p:spPr bwMode="auto">
          <a:xfrm>
            <a:off x="7244491" y="3611264"/>
            <a:ext cx="627014" cy="263062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-Narrow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ADDCC74-697F-6F90-88EC-719EF8FAB0CA}"/>
              </a:ext>
            </a:extLst>
          </p:cNvPr>
          <p:cNvSpPr/>
          <p:nvPr/>
        </p:nvSpPr>
        <p:spPr bwMode="auto">
          <a:xfrm>
            <a:off x="8023319" y="4091668"/>
            <a:ext cx="3934356" cy="789299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-Narrow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21ACD0-3B9D-6BCB-C0EF-2630EFD365B3}"/>
              </a:ext>
            </a:extLst>
          </p:cNvPr>
          <p:cNvSpPr txBox="1"/>
          <p:nvPr/>
        </p:nvSpPr>
        <p:spPr>
          <a:xfrm>
            <a:off x="-1" y="6010296"/>
            <a:ext cx="1208598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Adult Gravity Matrix (2013) - </a:t>
            </a:r>
            <a:r>
              <a:rPr lang="en-GB" sz="1100" dirty="0">
                <a:hlinkClick r:id="rId7"/>
              </a:rPr>
              <a:t>https://www.npcc.police.uk/SysSiteAssets/media/downloads/publications/publications-log/criminal-justice/2026/adult-gravity-factor-matrix-v3-2013.pdf)</a:t>
            </a:r>
            <a:endParaRPr lang="en-GB" sz="1100" dirty="0"/>
          </a:p>
          <a:p>
            <a:pPr algn="ctr"/>
            <a:r>
              <a:rPr lang="en-GB" sz="1100" b="1" dirty="0"/>
              <a:t>Adult Gravity Matrix (2019) </a:t>
            </a:r>
            <a:r>
              <a:rPr lang="en-GB" sz="1100" dirty="0"/>
              <a:t>– </a:t>
            </a:r>
            <a:r>
              <a:rPr lang="en-GB" sz="1100" dirty="0">
                <a:hlinkClick r:id="rId8"/>
              </a:rPr>
              <a:t>https://www.npcc.police.uk/SysSiteAssets/media/downloads/publications/publications-log/criminal-justice/2026/adult-gravity-matrix-v4-2019.pdf</a:t>
            </a:r>
            <a:endParaRPr lang="en-GB" sz="1100" dirty="0"/>
          </a:p>
          <a:p>
            <a:pPr algn="ctr"/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430296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0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B8274F-E48A-1E20-9EF2-A63F5A47A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3204AA3-7BE3-F27F-2E82-702C05717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316EAB-7FF6-66BA-4040-F20FC0741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7C3D61-61BF-B7F5-4001-3D14E3B36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9F14E1-A2A0-5749-0412-201B3D27A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D8628BA-964F-9955-C5D2-2EE55FC4F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E2C3D5-9EA6-24AF-A773-97EC3CBB5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00" y="278535"/>
            <a:ext cx="9895951" cy="1033669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OOCR? </a:t>
            </a:r>
          </a:p>
        </p:txBody>
      </p:sp>
      <p:pic>
        <p:nvPicPr>
          <p:cNvPr id="6" name="Content Placeholder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5051FDEC-C7BB-0FBD-D654-51E7EA23F0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30570" y="416457"/>
            <a:ext cx="1088806" cy="757824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2D0CF8-3472-8E90-F51C-DA0FDD60FA23}"/>
              </a:ext>
            </a:extLst>
          </p:cNvPr>
          <p:cNvSpPr txBox="1"/>
          <p:nvPr/>
        </p:nvSpPr>
        <p:spPr>
          <a:xfrm>
            <a:off x="1411151" y="1907847"/>
            <a:ext cx="2195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Criminal Record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CFFD32-9473-E7A7-4D9C-065F1150A54E}"/>
              </a:ext>
            </a:extLst>
          </p:cNvPr>
          <p:cNvSpPr txBox="1"/>
          <p:nvPr/>
        </p:nvSpPr>
        <p:spPr>
          <a:xfrm>
            <a:off x="8049370" y="1914466"/>
            <a:ext cx="22894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Immediate Outcome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08C44A-C2B5-0B03-9C35-51ABF7366EC4}"/>
              </a:ext>
            </a:extLst>
          </p:cNvPr>
          <p:cNvSpPr txBox="1"/>
          <p:nvPr/>
        </p:nvSpPr>
        <p:spPr>
          <a:xfrm>
            <a:off x="8072541" y="6183202"/>
            <a:ext cx="22894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Early Reparation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920CF6-4275-788D-AA69-34F1E1836D45}"/>
              </a:ext>
            </a:extLst>
          </p:cNvPr>
          <p:cNvSpPr txBox="1"/>
          <p:nvPr/>
        </p:nvSpPr>
        <p:spPr>
          <a:xfrm>
            <a:off x="4744318" y="6163991"/>
            <a:ext cx="2703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for Offender Needs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B48066-B124-609D-CA52-7371FF25CE12}"/>
              </a:ext>
            </a:extLst>
          </p:cNvPr>
          <p:cNvSpPr txBox="1"/>
          <p:nvPr/>
        </p:nvSpPr>
        <p:spPr>
          <a:xfrm>
            <a:off x="1310853" y="6173359"/>
            <a:ext cx="22894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Reduced Reoffending</a:t>
            </a:r>
          </a:p>
        </p:txBody>
      </p:sp>
      <p:pic>
        <p:nvPicPr>
          <p:cNvPr id="5" name="Graphic 4" descr="Alarm Ringing with solid fill">
            <a:extLst>
              <a:ext uri="{FF2B5EF4-FFF2-40B4-BE49-F238E27FC236}">
                <a16:creationId xmlns:a16="http://schemas.microsoft.com/office/drawing/2014/main" id="{86D47747-4605-689F-B728-D546494BFD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05928" y="2231636"/>
            <a:ext cx="1569693" cy="1569693"/>
          </a:xfrm>
          <a:prstGeom prst="rect">
            <a:avLst/>
          </a:prstGeom>
        </p:spPr>
      </p:pic>
      <p:pic>
        <p:nvPicPr>
          <p:cNvPr id="9" name="Graphic 8" descr="Handcuffs with solid fill">
            <a:extLst>
              <a:ext uri="{FF2B5EF4-FFF2-40B4-BE49-F238E27FC236}">
                <a16:creationId xmlns:a16="http://schemas.microsoft.com/office/drawing/2014/main" id="{A217F24F-B59F-7D1A-0C79-2BAB0A40CD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67411" y="4563075"/>
            <a:ext cx="1569693" cy="1569693"/>
          </a:xfrm>
          <a:prstGeom prst="rect">
            <a:avLst/>
          </a:prstGeom>
        </p:spPr>
      </p:pic>
      <p:pic>
        <p:nvPicPr>
          <p:cNvPr id="19" name="Graphic 18" descr="List with solid fill">
            <a:extLst>
              <a:ext uri="{FF2B5EF4-FFF2-40B4-BE49-F238E27FC236}">
                <a16:creationId xmlns:a16="http://schemas.microsoft.com/office/drawing/2014/main" id="{CD520DF5-8A1A-F63B-7483-25FA1FB3D6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67411" y="2212400"/>
            <a:ext cx="1569693" cy="1569693"/>
          </a:xfrm>
          <a:prstGeom prst="rect">
            <a:avLst/>
          </a:prstGeom>
        </p:spPr>
      </p:pic>
      <p:pic>
        <p:nvPicPr>
          <p:cNvPr id="24" name="Graphic 23" descr="Tools with solid fill">
            <a:extLst>
              <a:ext uri="{FF2B5EF4-FFF2-40B4-BE49-F238E27FC236}">
                <a16:creationId xmlns:a16="http://schemas.microsoft.com/office/drawing/2014/main" id="{68AB5130-F0A7-D2AE-60A0-292AAA175A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73711" y="4572918"/>
            <a:ext cx="1569693" cy="1569693"/>
          </a:xfrm>
          <a:prstGeom prst="rect">
            <a:avLst/>
          </a:prstGeom>
        </p:spPr>
      </p:pic>
      <p:pic>
        <p:nvPicPr>
          <p:cNvPr id="28" name="Graphic 27" descr="Cheers with solid fill">
            <a:extLst>
              <a:ext uri="{FF2B5EF4-FFF2-40B4-BE49-F238E27FC236}">
                <a16:creationId xmlns:a16="http://schemas.microsoft.com/office/drawing/2014/main" id="{62432611-0C2C-E4B8-0058-4FF146792D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47160" y="4553902"/>
            <a:ext cx="1569693" cy="1569693"/>
          </a:xfrm>
          <a:prstGeom prst="rect">
            <a:avLst/>
          </a:prstGeom>
        </p:spPr>
      </p:pic>
      <p:pic>
        <p:nvPicPr>
          <p:cNvPr id="31" name="Graphic 30" descr="Gavel with solid fill">
            <a:extLst>
              <a:ext uri="{FF2B5EF4-FFF2-40B4-BE49-F238E27FC236}">
                <a16:creationId xmlns:a16="http://schemas.microsoft.com/office/drawing/2014/main" id="{F273CADC-CB85-55E7-83F7-0DF6134FDD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78763" y="2304327"/>
            <a:ext cx="1569693" cy="156969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7692F13C-2996-5E3F-1712-5AC0D5ECE0A8}"/>
              </a:ext>
            </a:extLst>
          </p:cNvPr>
          <p:cNvSpPr txBox="1"/>
          <p:nvPr/>
        </p:nvSpPr>
        <p:spPr>
          <a:xfrm>
            <a:off x="4828959" y="1907847"/>
            <a:ext cx="2195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 Court</a:t>
            </a:r>
          </a:p>
        </p:txBody>
      </p:sp>
    </p:spTree>
    <p:extLst>
      <p:ext uri="{BB962C8B-B14F-4D97-AF65-F5344CB8AC3E}">
        <p14:creationId xmlns:p14="http://schemas.microsoft.com/office/powerpoint/2010/main" val="238949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7" grpId="0"/>
      <p:bldP spid="18" grpId="0"/>
      <p:bldP spid="20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A56743-224D-9222-7B39-BA363822C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7307CE-7ADE-B309-5066-72C398068E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8CC207-1A23-1920-853C-D1A35C974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8191F6-5230-C8BE-5DDB-43F24EBA2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46EB21-8E3D-6D38-2F55-D67756CEA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4ABFFD3-7735-BC2C-E8B0-C325D1C07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FC4575-872F-CBF7-DAE8-E53660633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00" y="278535"/>
            <a:ext cx="9895951" cy="1033669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 of Legal Advisor in OOCR</a:t>
            </a:r>
          </a:p>
        </p:txBody>
      </p:sp>
      <p:pic>
        <p:nvPicPr>
          <p:cNvPr id="6" name="Content Placeholder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B019932B-B1FA-1185-D677-9FA4FAB1F0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64289" y="416457"/>
            <a:ext cx="1088806" cy="757824"/>
          </a:xfrm>
        </p:spPr>
      </p:pic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E97F6563-930F-794D-F562-417F92AEFF05}"/>
              </a:ext>
            </a:extLst>
          </p:cNvPr>
          <p:cNvSpPr txBox="1">
            <a:spLocks/>
          </p:cNvSpPr>
          <p:nvPr/>
        </p:nvSpPr>
        <p:spPr>
          <a:xfrm>
            <a:off x="1581244" y="1942647"/>
            <a:ext cx="11317658" cy="159074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  <a:defRPr/>
            </a:pPr>
            <a:r>
              <a:rPr lang="en-GB" sz="2200" dirty="0">
                <a:solidFill>
                  <a:srgbClr val="0C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 advice and protecting rights &amp; best interests of client</a:t>
            </a:r>
          </a:p>
          <a:p>
            <a:pPr lvl="1">
              <a:spcAft>
                <a:spcPts val="600"/>
              </a:spcAft>
              <a:defRPr/>
            </a:pPr>
            <a:r>
              <a:rPr lang="en-US" sz="1800" dirty="0">
                <a:solidFill>
                  <a:srgbClr val="0C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advising whether evidence supports the offence </a:t>
            </a:r>
          </a:p>
          <a:p>
            <a:pPr lvl="1">
              <a:spcAft>
                <a:spcPts val="600"/>
              </a:spcAft>
              <a:defRPr/>
            </a:pPr>
            <a:r>
              <a:rPr lang="en-US" sz="1800" dirty="0">
                <a:solidFill>
                  <a:srgbClr val="0C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advising whether the client should admit guilt or not (often a prerequisite for OOCR)</a:t>
            </a:r>
            <a:endParaRPr lang="en-GB" sz="1800" dirty="0">
              <a:solidFill>
                <a:srgbClr val="0C32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Aft>
                <a:spcPts val="600"/>
              </a:spcAft>
              <a:defRPr/>
            </a:pPr>
            <a:r>
              <a:rPr lang="en-GB" sz="1800" dirty="0">
                <a:solidFill>
                  <a:srgbClr val="0C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ensuring client’s understanding of any OOCR offered and the implications of accepting it</a:t>
            </a:r>
          </a:p>
          <a:p>
            <a:pPr>
              <a:spcAft>
                <a:spcPts val="600"/>
              </a:spcAft>
              <a:defRPr/>
            </a:pPr>
            <a:endParaRPr lang="en-GB" sz="3200" dirty="0">
              <a:solidFill>
                <a:srgbClr val="0C32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en-GB" dirty="0"/>
          </a:p>
        </p:txBody>
      </p:sp>
      <p:pic>
        <p:nvPicPr>
          <p:cNvPr id="5" name="Graphic 4" descr="Office worker female with solid fill">
            <a:extLst>
              <a:ext uri="{FF2B5EF4-FFF2-40B4-BE49-F238E27FC236}">
                <a16:creationId xmlns:a16="http://schemas.microsoft.com/office/drawing/2014/main" id="{308F93FD-76B2-F159-15B2-048C96788C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1203" y="5309293"/>
            <a:ext cx="914400" cy="914400"/>
          </a:xfrm>
          <a:prstGeom prst="rect">
            <a:avLst/>
          </a:prstGeom>
        </p:spPr>
      </p:pic>
      <p:pic>
        <p:nvPicPr>
          <p:cNvPr id="9" name="Graphic 8" descr="Office worker male with solid fill">
            <a:extLst>
              <a:ext uri="{FF2B5EF4-FFF2-40B4-BE49-F238E27FC236}">
                <a16:creationId xmlns:a16="http://schemas.microsoft.com/office/drawing/2014/main" id="{F44B39C2-F2C8-05A9-695E-91C48DCEED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1203" y="3539217"/>
            <a:ext cx="914400" cy="914400"/>
          </a:xfrm>
          <a:prstGeom prst="rect">
            <a:avLst/>
          </a:prstGeom>
        </p:spPr>
      </p:pic>
      <p:pic>
        <p:nvPicPr>
          <p:cNvPr id="11" name="Graphic 10" descr="Office worker female with solid fill">
            <a:extLst>
              <a:ext uri="{FF2B5EF4-FFF2-40B4-BE49-F238E27FC236}">
                <a16:creationId xmlns:a16="http://schemas.microsoft.com/office/drawing/2014/main" id="{E378B498-3428-AD95-4B45-F8F22F29A1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1203" y="1796097"/>
            <a:ext cx="914400" cy="914400"/>
          </a:xfrm>
          <a:prstGeom prst="rect">
            <a:avLst/>
          </a:prstGeom>
        </p:spPr>
      </p:pic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6F879065-966A-8051-C4E0-B0D6DBC08DF9}"/>
              </a:ext>
            </a:extLst>
          </p:cNvPr>
          <p:cNvSpPr txBox="1">
            <a:spLocks/>
          </p:cNvSpPr>
          <p:nvPr/>
        </p:nvSpPr>
        <p:spPr>
          <a:xfrm>
            <a:off x="1581244" y="3704395"/>
            <a:ext cx="11317658" cy="2258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  <a:defRPr/>
            </a:pPr>
            <a:r>
              <a:rPr lang="en-GB" sz="2200" dirty="0">
                <a:solidFill>
                  <a:srgbClr val="0C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Negotiation and representation</a:t>
            </a:r>
          </a:p>
          <a:p>
            <a:pPr lvl="1">
              <a:spcAft>
                <a:spcPts val="600"/>
              </a:spcAft>
              <a:defRPr/>
            </a:pPr>
            <a:r>
              <a:rPr lang="en-GB" sz="1800" dirty="0">
                <a:solidFill>
                  <a:srgbClr val="0C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suggesting OOCR in appropriate cases</a:t>
            </a:r>
          </a:p>
          <a:p>
            <a:pPr lvl="1">
              <a:spcAft>
                <a:spcPts val="600"/>
              </a:spcAft>
              <a:defRPr/>
            </a:pPr>
            <a:r>
              <a:rPr lang="en-GB" sz="1800" dirty="0">
                <a:solidFill>
                  <a:srgbClr val="0C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 representations on suitability or unsuitability of OOCR in client’s best interests</a:t>
            </a:r>
          </a:p>
          <a:p>
            <a:pPr lvl="1">
              <a:spcAft>
                <a:spcPts val="600"/>
              </a:spcAft>
              <a:defRPr/>
            </a:pPr>
            <a:r>
              <a:rPr lang="en-GB" sz="1800" dirty="0">
                <a:solidFill>
                  <a:srgbClr val="0C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negotiating type of OOCR or conditions attached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C0FB44-7AE7-A71E-6FC7-613CBC7C8207}"/>
              </a:ext>
            </a:extLst>
          </p:cNvPr>
          <p:cNvSpPr txBox="1">
            <a:spLocks/>
          </p:cNvSpPr>
          <p:nvPr/>
        </p:nvSpPr>
        <p:spPr>
          <a:xfrm>
            <a:off x="1595603" y="5447515"/>
            <a:ext cx="11317658" cy="4733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  <a:defRPr/>
            </a:pPr>
            <a:r>
              <a:rPr lang="en-GB" sz="2200" dirty="0">
                <a:solidFill>
                  <a:srgbClr val="0C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Ensuring fair process</a:t>
            </a:r>
          </a:p>
          <a:p>
            <a:pPr lvl="1">
              <a:spcAft>
                <a:spcPts val="600"/>
              </a:spcAft>
              <a:defRPr/>
            </a:pPr>
            <a:r>
              <a:rPr lang="en-GB" sz="1800" dirty="0">
                <a:solidFill>
                  <a:srgbClr val="0C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 sure OOCR use is appropriate, justified and proportionate</a:t>
            </a:r>
          </a:p>
          <a:p>
            <a:pPr>
              <a:spcAft>
                <a:spcPts val="600"/>
              </a:spcAft>
              <a:defRPr/>
            </a:pPr>
            <a:endParaRPr lang="en-GB" sz="3200" dirty="0">
              <a:solidFill>
                <a:srgbClr val="0C32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036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56AB7F-0FD3-2C85-6E05-F4A06EFB2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F2B2452-9D9B-A5AD-FD1D-A54CE6AF6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AF4C73-EA4B-7F4A-9E41-6D7138906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67FB76-7BF2-E534-0BB6-192B8416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A3DDF0-3DE6-3AC9-C7B8-C93936BA6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7EC073-92D7-3448-F416-385972538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97E1B5-7BD8-32D5-D959-921500CC4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00" y="278535"/>
            <a:ext cx="9895951" cy="1033669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Scrutiny &amp; Governance</a:t>
            </a:r>
          </a:p>
        </p:txBody>
      </p:sp>
      <p:pic>
        <p:nvPicPr>
          <p:cNvPr id="6" name="Content Placeholder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CB6E0FE9-BAA5-DDC1-7EFD-F348716EE2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64289" y="416457"/>
            <a:ext cx="1088806" cy="757824"/>
          </a:xfrm>
        </p:spPr>
      </p:pic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DA9E8423-B7B5-5DD5-9380-F56EA97A8B23}"/>
              </a:ext>
            </a:extLst>
          </p:cNvPr>
          <p:cNvSpPr txBox="1">
            <a:spLocks/>
          </p:cNvSpPr>
          <p:nvPr/>
        </p:nvSpPr>
        <p:spPr>
          <a:xfrm>
            <a:off x="1581244" y="2007198"/>
            <a:ext cx="11317658" cy="4733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defRPr/>
            </a:pPr>
            <a:endParaRPr lang="en-GB" sz="3200" dirty="0">
              <a:solidFill>
                <a:srgbClr val="0C32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en-GB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596DAB6-C9D3-3E00-BBC9-794D2D96DD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1852924"/>
              </p:ext>
            </p:extLst>
          </p:nvPr>
        </p:nvGraphicFramePr>
        <p:xfrm>
          <a:off x="908362" y="1773280"/>
          <a:ext cx="10375271" cy="4967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09068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7D5F08-ABAF-BA83-948F-9AF1AD9EA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90634BA-2F91-EB74-82FE-F4F2EAE9F7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E13FA2-0386-8623-6E76-B0E80BEE8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6BFCC8-A619-4CD4-4E4A-4B4162ADA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E76EC8-EB42-4985-DB5C-4B6257A6CC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7BCC64-6438-7E99-8EA2-AB72D0F7F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A42954-0466-2FAD-B4C8-2F35317D4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00" y="278535"/>
            <a:ext cx="9895951" cy="1033669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Adult OOCR Framework?</a:t>
            </a:r>
          </a:p>
        </p:txBody>
      </p:sp>
      <p:pic>
        <p:nvPicPr>
          <p:cNvPr id="6" name="Content Placeholder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FBCA3F18-FD58-D505-0F3B-81B1941008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64289" y="416457"/>
            <a:ext cx="1088806" cy="757824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945EB5-52C8-F86E-BA9C-9FC12C3818D2}"/>
              </a:ext>
            </a:extLst>
          </p:cNvPr>
          <p:cNvSpPr txBox="1"/>
          <p:nvPr/>
        </p:nvSpPr>
        <p:spPr>
          <a:xfrm>
            <a:off x="817235" y="1869276"/>
            <a:ext cx="10591457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defRPr/>
            </a:pPr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Police Crime Sentencing &amp; Courts Act 2022</a:t>
            </a:r>
          </a:p>
          <a:p>
            <a:pPr marL="0" indent="0" algn="ctr">
              <a:defRPr/>
            </a:pPr>
            <a:endPara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defRPr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Adult OOCR will be abolished</a:t>
            </a:r>
          </a:p>
          <a:p>
            <a:pPr marL="0" indent="0" algn="ctr">
              <a:defRPr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(except Community Resolution)</a:t>
            </a:r>
          </a:p>
          <a:p>
            <a:pPr marL="0" indent="0" algn="ctr">
              <a:defRPr/>
            </a:pPr>
            <a:endParaRPr lang="en-GB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defRPr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Two Tier+ Adult OOCR Framework</a:t>
            </a:r>
          </a:p>
          <a:p>
            <a:pPr marL="0" indent="0" algn="ctr">
              <a:defRPr/>
            </a:pPr>
            <a:endPara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defRPr/>
            </a:pPr>
            <a:endPara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defRPr/>
            </a:pPr>
            <a:endPara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defRPr/>
            </a:pPr>
            <a:endPara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defRPr/>
            </a:pPr>
            <a:endPara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defRPr/>
            </a:pPr>
            <a:endPara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defRPr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changes to Adult OOCR </a:t>
            </a:r>
            <a:r>
              <a:rPr lang="en-GB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(NOT YET LIVE)….</a:t>
            </a: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2027?</a:t>
            </a:r>
            <a:endParaRPr lang="en-GB" sz="2400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FF31B5DC-2141-5F48-027D-A23C372F958D}"/>
              </a:ext>
            </a:extLst>
          </p:cNvPr>
          <p:cNvSpPr txBox="1">
            <a:spLocks/>
          </p:cNvSpPr>
          <p:nvPr/>
        </p:nvSpPr>
        <p:spPr>
          <a:xfrm>
            <a:off x="3988727" y="4238335"/>
            <a:ext cx="4248472" cy="1829250"/>
          </a:xfrm>
          <a:prstGeom prst="rect">
            <a:avLst/>
          </a:prstGeom>
          <a:ln w="38100">
            <a:solidFill>
              <a:schemeClr val="accent4"/>
            </a:solidFill>
          </a:ln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CCECFF"/>
              </a:buClr>
              <a:buFont typeface="Webdings" panose="05030102010509060703" pitchFamily="18" charset="2"/>
              <a:defRPr sz="2400">
                <a:solidFill>
                  <a:srgbClr val="0C3274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4859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rgbClr val="0C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Resolution,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rgbClr val="0C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new Adult Cautions, </a:t>
            </a:r>
          </a:p>
          <a:p>
            <a:pPr marL="1085850" lvl="1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solidFill>
                  <a:srgbClr val="0C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Diversionary Cautions</a:t>
            </a:r>
          </a:p>
          <a:p>
            <a:pPr marL="1085850" lvl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solidFill>
                  <a:srgbClr val="0C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Cautions</a:t>
            </a:r>
          </a:p>
          <a:p>
            <a:pPr marL="400050" indent="0">
              <a:defRPr/>
            </a:pPr>
            <a:r>
              <a:rPr lang="en-GB" sz="1600" dirty="0"/>
              <a:t>(All must have condition(s) attached)</a:t>
            </a:r>
            <a:endParaRPr lang="en-GB" sz="1600" dirty="0">
              <a:solidFill>
                <a:srgbClr val="0C32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GB" altLang="en-US" sz="2600" dirty="0"/>
          </a:p>
          <a:p>
            <a:pPr>
              <a:defRPr/>
            </a:pPr>
            <a:endParaRPr lang="en-GB" altLang="en-US" sz="2600" dirty="0"/>
          </a:p>
        </p:txBody>
      </p:sp>
    </p:spTree>
    <p:extLst>
      <p:ext uri="{BB962C8B-B14F-4D97-AF65-F5344CB8AC3E}">
        <p14:creationId xmlns:p14="http://schemas.microsoft.com/office/powerpoint/2010/main" val="1736111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0F903B-9DEF-7E05-E823-71E00FE9A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923FB1A-BA11-8C58-BCA4-2BEDE75F4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BD3AE4-52E7-FD9F-F084-83DBBC081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4BE67A4-003E-2993-8355-EC55EAD29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E6F714-F0C5-D670-611F-35AAD615F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A130FC-7AE1-DB7C-DF83-07D00B38D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369B77-FF3A-1026-C817-F7EC11CAD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00" y="278535"/>
            <a:ext cx="9895951" cy="1033669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Aims &amp; Objectives</a:t>
            </a:r>
          </a:p>
        </p:txBody>
      </p:sp>
      <p:pic>
        <p:nvPicPr>
          <p:cNvPr id="6" name="Content Placeholder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81467EDA-99E4-C9D1-0834-7476E635C9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64289" y="416457"/>
            <a:ext cx="1088806" cy="757824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C67A4C-3410-FE32-5979-E32BC6C99289}"/>
              </a:ext>
            </a:extLst>
          </p:cNvPr>
          <p:cNvSpPr txBox="1"/>
          <p:nvPr/>
        </p:nvSpPr>
        <p:spPr>
          <a:xfrm>
            <a:off x="662000" y="2007198"/>
            <a:ext cx="1105428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  <a:buClr>
                <a:srgbClr val="253F73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Understand what Out of Court Resolutions (OOCR) there are</a:t>
            </a:r>
          </a:p>
          <a:p>
            <a:pPr>
              <a:spcAft>
                <a:spcPts val="1800"/>
              </a:spcAft>
              <a:buClr>
                <a:srgbClr val="253F73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Examine some of the criteria for when OOCR may be considered</a:t>
            </a:r>
          </a:p>
          <a:p>
            <a:pPr>
              <a:spcAft>
                <a:spcPts val="1800"/>
              </a:spcAft>
              <a:buClr>
                <a:srgbClr val="253F73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Appreciate how the Police make OOCR decisions</a:t>
            </a:r>
          </a:p>
          <a:p>
            <a:pPr>
              <a:spcAft>
                <a:spcPts val="1800"/>
              </a:spcAft>
              <a:buClr>
                <a:srgbClr val="253F73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Recognise the advantages of using OOCR over other outcomes</a:t>
            </a:r>
          </a:p>
          <a:p>
            <a:pPr>
              <a:spcAft>
                <a:spcPts val="1800"/>
              </a:spcAft>
              <a:buClr>
                <a:srgbClr val="253F73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Consider the role of the legal advisor in OOCR decisions</a:t>
            </a:r>
          </a:p>
          <a:p>
            <a:pPr>
              <a:spcAft>
                <a:spcPts val="1800"/>
              </a:spcAft>
              <a:buClr>
                <a:srgbClr val="253F73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Learn about OOCR Scrutiny &amp; Governance</a:t>
            </a:r>
          </a:p>
          <a:p>
            <a:pPr>
              <a:spcAft>
                <a:spcPts val="600"/>
              </a:spcAft>
              <a:buClr>
                <a:srgbClr val="253F73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 aware of future national changes coming to Adult OOCR</a:t>
            </a:r>
          </a:p>
          <a:p>
            <a:pPr>
              <a:spcAft>
                <a:spcPts val="600"/>
              </a:spcAft>
              <a:buClr>
                <a:srgbClr val="253F73"/>
              </a:buClr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rgbClr val="00206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49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BCB039-23F4-BF7E-2DB6-D38D65ACB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A15AAD2-83CB-AFE1-1C24-28D762F9D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8A111C-FAB8-EBA9-EE99-025F191F4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D98061-35ED-F298-CB96-A33D900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F77514D-F90F-B423-7C67-CD8EC499F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92A4538-D8D8-B789-FAEB-DB78F97EE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5F37F8-19B5-01F6-BC5A-D64358F58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00" y="278535"/>
            <a:ext cx="9895951" cy="1033669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An OOCR?</a:t>
            </a:r>
          </a:p>
        </p:txBody>
      </p:sp>
      <p:pic>
        <p:nvPicPr>
          <p:cNvPr id="6" name="Content Placeholder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EF8C10EB-0424-4305-5607-3EF289C26B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918610" y="416457"/>
            <a:ext cx="1088806" cy="757824"/>
          </a:xfr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67C5D24-9568-79F4-CA2D-BCAE69F4CF0A}"/>
              </a:ext>
            </a:extLst>
          </p:cNvPr>
          <p:cNvSpPr txBox="1"/>
          <p:nvPr/>
        </p:nvSpPr>
        <p:spPr>
          <a:xfrm>
            <a:off x="6333415" y="2553366"/>
            <a:ext cx="56740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  <a:buClr>
                <a:srgbClr val="253F73"/>
              </a:buClr>
            </a:pPr>
            <a:r>
              <a:rPr lang="en-US" altLang="en-US" sz="40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An alternative way for the Police and/or CPS to finalise or resolve an investigation without going to Court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79C9D0B-7430-6A5D-5684-5E96FA36572C}"/>
              </a:ext>
            </a:extLst>
          </p:cNvPr>
          <p:cNvSpPr/>
          <p:nvPr/>
        </p:nvSpPr>
        <p:spPr>
          <a:xfrm>
            <a:off x="717690" y="2509334"/>
            <a:ext cx="5378310" cy="345876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141A35D-9265-C0B7-7BF9-0ABCA692D2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689" y="4254306"/>
            <a:ext cx="5378310" cy="11880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071377-4B91-2FD1-09A3-89A5022FC809}"/>
              </a:ext>
            </a:extLst>
          </p:cNvPr>
          <p:cNvSpPr txBox="1"/>
          <p:nvPr/>
        </p:nvSpPr>
        <p:spPr>
          <a:xfrm>
            <a:off x="1397291" y="2553366"/>
            <a:ext cx="401910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0" b="1" dirty="0">
                <a:solidFill>
                  <a:schemeClr val="bg1"/>
                </a:solidFill>
              </a:rPr>
              <a:t>HELLO</a:t>
            </a:r>
          </a:p>
          <a:p>
            <a:pPr algn="ctr"/>
            <a:r>
              <a:rPr lang="en-GB" sz="4000" b="1" dirty="0">
                <a:solidFill>
                  <a:schemeClr val="bg1"/>
                </a:solidFill>
              </a:rPr>
              <a:t>MY NAME IS</a:t>
            </a:r>
          </a:p>
        </p:txBody>
      </p:sp>
    </p:spTree>
    <p:extLst>
      <p:ext uri="{BB962C8B-B14F-4D97-AF65-F5344CB8AC3E}">
        <p14:creationId xmlns:p14="http://schemas.microsoft.com/office/powerpoint/2010/main" val="379758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" grpId="0" animBg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B7D6AF-6136-0101-C12A-B8D65D179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9503E5-4F81-57F8-A4FF-5CA179828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409945-0A82-8C3B-9D56-A50D47455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93185C-7C16-C907-78B3-EEFAE9D1C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589315-66E8-E98B-AB97-0C4AD543E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231FA9-78A5-16EB-2CCC-EDD74BC9F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6FF924-336F-A03E-A0BF-94D633A6F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00" y="278535"/>
            <a:ext cx="9895951" cy="1033669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Adult OOCR Framework</a:t>
            </a:r>
          </a:p>
        </p:txBody>
      </p:sp>
      <p:pic>
        <p:nvPicPr>
          <p:cNvPr id="6" name="Content Placeholder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CCD3B593-6847-3B26-7F04-D73109FEF6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64289" y="416457"/>
            <a:ext cx="1088806" cy="757824"/>
          </a:xfr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60B66D6-8929-2717-4C28-4DA6273D5C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8237243"/>
              </p:ext>
            </p:extLst>
          </p:nvPr>
        </p:nvGraphicFramePr>
        <p:xfrm>
          <a:off x="2551176" y="1794753"/>
          <a:ext cx="7809992" cy="4885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Graphic 4" descr="Badge Tick1 with solid fill">
            <a:extLst>
              <a:ext uri="{FF2B5EF4-FFF2-40B4-BE49-F238E27FC236}">
                <a16:creationId xmlns:a16="http://schemas.microsoft.com/office/drawing/2014/main" id="{BBE1C361-6558-5654-5311-E853E1488D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33541" y="1804850"/>
            <a:ext cx="914400" cy="914400"/>
          </a:xfrm>
          <a:prstGeom prst="rect">
            <a:avLst/>
          </a:prstGeom>
        </p:spPr>
      </p:pic>
      <p:pic>
        <p:nvPicPr>
          <p:cNvPr id="9" name="Graphic 8" descr="Badge Tick1 with solid fill">
            <a:extLst>
              <a:ext uri="{FF2B5EF4-FFF2-40B4-BE49-F238E27FC236}">
                <a16:creationId xmlns:a16="http://schemas.microsoft.com/office/drawing/2014/main" id="{DEF24754-9792-28D4-B99B-198D635DA9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33541" y="3750956"/>
            <a:ext cx="914400" cy="914400"/>
          </a:xfrm>
          <a:prstGeom prst="rect">
            <a:avLst/>
          </a:prstGeom>
        </p:spPr>
      </p:pic>
      <p:pic>
        <p:nvPicPr>
          <p:cNvPr id="11" name="Graphic 10" descr="Badge Unfollow with solid fill">
            <a:extLst>
              <a:ext uri="{FF2B5EF4-FFF2-40B4-BE49-F238E27FC236}">
                <a16:creationId xmlns:a16="http://schemas.microsoft.com/office/drawing/2014/main" id="{5D4714FD-8FF5-6F04-AA77-A962621377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33541" y="2784094"/>
            <a:ext cx="914400" cy="914400"/>
          </a:xfrm>
          <a:prstGeom prst="rect">
            <a:avLst/>
          </a:prstGeom>
        </p:spPr>
      </p:pic>
      <p:pic>
        <p:nvPicPr>
          <p:cNvPr id="13" name="Content Placeholder 4" descr="Badge Cross with solid fill">
            <a:extLst>
              <a:ext uri="{FF2B5EF4-FFF2-40B4-BE49-F238E27FC236}">
                <a16:creationId xmlns:a16="http://schemas.microsoft.com/office/drawing/2014/main" id="{B08E4336-E1E0-8A7F-3439-3E3939376F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833541" y="5726589"/>
            <a:ext cx="914400" cy="914400"/>
          </a:xfrm>
          <a:prstGeom prst="rect">
            <a:avLst/>
          </a:prstGeom>
        </p:spPr>
      </p:pic>
      <p:pic>
        <p:nvPicPr>
          <p:cNvPr id="15" name="Content Placeholder 4" descr="Badge Cross with solid fill">
            <a:extLst>
              <a:ext uri="{FF2B5EF4-FFF2-40B4-BE49-F238E27FC236}">
                <a16:creationId xmlns:a16="http://schemas.microsoft.com/office/drawing/2014/main" id="{639B3708-01F6-834D-7E1E-EFA277EC71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833541" y="4766268"/>
            <a:ext cx="914400" cy="914400"/>
          </a:xfrm>
          <a:prstGeom prst="rect">
            <a:avLst/>
          </a:prstGeom>
        </p:spPr>
      </p:pic>
      <p:sp>
        <p:nvSpPr>
          <p:cNvPr id="17" name="Arrow: Up-Down 16">
            <a:extLst>
              <a:ext uri="{FF2B5EF4-FFF2-40B4-BE49-F238E27FC236}">
                <a16:creationId xmlns:a16="http://schemas.microsoft.com/office/drawing/2014/main" id="{18389D1B-4BD1-2274-E762-81FA8DDD6BC0}"/>
              </a:ext>
            </a:extLst>
          </p:cNvPr>
          <p:cNvSpPr/>
          <p:nvPr/>
        </p:nvSpPr>
        <p:spPr>
          <a:xfrm>
            <a:off x="380246" y="1919335"/>
            <a:ext cx="914400" cy="4660130"/>
          </a:xfrm>
          <a:prstGeom prst="up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18" name="Arrow: Up-Down 17">
            <a:extLst>
              <a:ext uri="{FF2B5EF4-FFF2-40B4-BE49-F238E27FC236}">
                <a16:creationId xmlns:a16="http://schemas.microsoft.com/office/drawing/2014/main" id="{885F58EF-A986-F5E4-6F0A-C463B048800C}"/>
              </a:ext>
            </a:extLst>
          </p:cNvPr>
          <p:cNvSpPr/>
          <p:nvPr/>
        </p:nvSpPr>
        <p:spPr>
          <a:xfrm>
            <a:off x="10951492" y="1919335"/>
            <a:ext cx="914400" cy="4660130"/>
          </a:xfrm>
          <a:prstGeom prst="up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56810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94B128-330E-2F59-D5D3-A3A9DDC80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FABC1A4-3509-6FC8-A02F-C3AC075030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E373DB-70B5-0890-8D81-6CB5601F8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EF2922-F8EE-591F-2C4A-211B55B34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1919E0-0984-5537-1F0B-06AE0DD0A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F6CC30-00E7-05DA-0EA3-1BDF88B00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C9B462-1B9C-A36E-A540-999E6CA9D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00" y="278535"/>
            <a:ext cx="9895951" cy="1033669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Resolution</a:t>
            </a:r>
          </a:p>
        </p:txBody>
      </p:sp>
      <p:pic>
        <p:nvPicPr>
          <p:cNvPr id="6" name="Content Placeholder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2A44004B-397D-6B6F-1FA0-872379ECCB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64289" y="416457"/>
            <a:ext cx="1088806" cy="757824"/>
          </a:xfrm>
        </p:spPr>
      </p:pic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7012096-285C-FE18-17B3-3237726C1F6E}"/>
              </a:ext>
            </a:extLst>
          </p:cNvPr>
          <p:cNvSpPr txBox="1">
            <a:spLocks/>
          </p:cNvSpPr>
          <p:nvPr/>
        </p:nvSpPr>
        <p:spPr>
          <a:xfrm>
            <a:off x="950915" y="2710677"/>
            <a:ext cx="10749515" cy="3020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  <a:defRPr/>
            </a:pPr>
            <a:endParaRPr lang="en-GB" sz="3200" dirty="0">
              <a:solidFill>
                <a:srgbClr val="0C32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66061A6-3544-21B5-845A-A366338AA3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935106"/>
              </p:ext>
            </p:extLst>
          </p:nvPr>
        </p:nvGraphicFramePr>
        <p:xfrm>
          <a:off x="372531" y="2195426"/>
          <a:ext cx="11446933" cy="4051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6597">
                  <a:extLst>
                    <a:ext uri="{9D8B030D-6E8A-4147-A177-3AD203B41FA5}">
                      <a16:colId xmlns:a16="http://schemas.microsoft.com/office/drawing/2014/main" val="804678944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968731114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739281229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1857874262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69807560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777894510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4129814662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892392042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571473198"/>
                    </a:ext>
                  </a:extLst>
                </a:gridCol>
              </a:tblGrid>
              <a:tr h="131224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Who makes the decision to offer the OOCR and how?</a:t>
                      </a:r>
                    </a:p>
                    <a:p>
                      <a:pPr algn="ctr"/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 what offences can the OOCR be considered?</a:t>
                      </a:r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Can a suspect’s previous offending history impact the OOCR decision?</a:t>
                      </a:r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Does the suspect have to accept responsibility or admit guilt to be considered for the OOCR?</a:t>
                      </a:r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endParaRPr lang="en-GB" sz="100" b="1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endParaRPr lang="en-GB" sz="100" b="1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Does the victim of the offence(s) have to agree to the OOCR?</a:t>
                      </a:r>
                      <a:endParaRPr lang="en-GB" sz="1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" b="1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Would the suspect be required to complete any conditions as part of the OOCR?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endParaRPr lang="en-GB" sz="100" b="1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What might happen if the suspect does not comply with any of the OOCR conditions?</a:t>
                      </a:r>
                    </a:p>
                  </a:txBody>
                  <a:tcPr marL="68580" marR="68580" marT="0" marB="0"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What is the impact of accepting the OOCR on a suspect’s criminal record?</a:t>
                      </a:r>
                      <a:r>
                        <a:rPr lang="en-GB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1B3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784360"/>
                  </a:ext>
                </a:extLst>
              </a:tr>
              <a:tr h="2466031"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Community Resolution</a:t>
                      </a:r>
                    </a:p>
                  </a:txBody>
                  <a:tcPr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Police decision.</a:t>
                      </a:r>
                    </a:p>
                    <a:p>
                      <a:pPr algn="ctr">
                        <a:spcAft>
                          <a:spcPts val="300"/>
                        </a:spcAft>
                      </a:pPr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Cases considered in line with Gravity Factor Matrix, local Force and NPCC policy/guidance.</a:t>
                      </a:r>
                    </a:p>
                    <a:p>
                      <a:pPr algn="ctr">
                        <a:spcAft>
                          <a:spcPts val="300"/>
                        </a:spcAft>
                      </a:pPr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0C327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Clear a crime has occurred &amp; evidence to suspect offender., OOCR in public interest.</a:t>
                      </a:r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Intended mainly for lower-level or less serious offences.</a:t>
                      </a:r>
                    </a:p>
                    <a:p>
                      <a:pPr algn="ctr"/>
                      <a:r>
                        <a:rPr lang="en-GB" sz="1000" b="1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b="1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Cannot be considered for certain excluded offences </a:t>
                      </a:r>
                      <a:r>
                        <a:rPr lang="en-GB" sz="1000" kern="1200" dirty="0" err="1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eg</a:t>
                      </a: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 intimate DA, indictable only offences.</a:t>
                      </a:r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Previous ‘relevant offending’ may impact on whether the outcome can be offered.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Supervisors may apply discretion on a case-by-case basis.  </a:t>
                      </a:r>
                    </a:p>
                    <a:p>
                      <a:pPr algn="ctr"/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One of the eligibility requirements for this outcome is that the suspect has accepted responsibility for their offending behaviour.</a:t>
                      </a:r>
                    </a:p>
                    <a:p>
                      <a:pPr algn="ctr"/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Suspect must also agree to accept the OOCR.</a:t>
                      </a:r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views and wishes of any victims will be sought and considered, however the decision to offer an OOCR rests with the Police or CPS.</a:t>
                      </a:r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Yes.  The OOCR will be given with one or more conditions which can be; reparative, rehabilitative, restorative or restrictive.  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eg</a:t>
                      </a:r>
                      <a:r>
                        <a:rPr lang="en-GB" sz="1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; a specific diversionary or educational activity, paying compensation etc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GB" sz="100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All conditions set are voluntary.</a:t>
                      </a:r>
                    </a:p>
                    <a:p>
                      <a:pPr algn="ctr"/>
                      <a:endParaRPr lang="en-GB" sz="100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There is no specific power of arrest or detention for failing to complete the OOCR conditions.</a:t>
                      </a:r>
                      <a:endParaRPr lang="en-GB" sz="100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Details held on local policing systems.</a:t>
                      </a:r>
                    </a:p>
                    <a:p>
                      <a:pPr algn="ctr"/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May in certain instances be disclosed in an enhanced Disclosure and Barring Service (DBS) check.</a:t>
                      </a:r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7764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6059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7838D6-E8E1-4D7B-18B5-4C65479DD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2EE85A6-B48B-E23B-DF47-AF2F4D30E4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605541-9B64-B593-42C8-9B72063C1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ED1BC0-85D7-4AEA-78E3-9AC5CDD1A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1E9AF86-F55B-01D3-F054-B13C47522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0AD7E1F-6AA1-D050-935A-9E72FDE55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1A163C-7864-AF4B-7315-2A6F796FE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6" y="278535"/>
            <a:ext cx="10429935" cy="1033669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Caution- DA medium risk and hate crime only</a:t>
            </a:r>
          </a:p>
        </p:txBody>
      </p:sp>
      <p:pic>
        <p:nvPicPr>
          <p:cNvPr id="6" name="Content Placeholder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7AD5AEA1-14BD-D1E4-170D-22054B125A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64289" y="416457"/>
            <a:ext cx="1088806" cy="757824"/>
          </a:xfrm>
        </p:spPr>
      </p:pic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3A499E82-57DB-4807-0538-3D740C8E7CE6}"/>
              </a:ext>
            </a:extLst>
          </p:cNvPr>
          <p:cNvSpPr txBox="1">
            <a:spLocks/>
          </p:cNvSpPr>
          <p:nvPr/>
        </p:nvSpPr>
        <p:spPr>
          <a:xfrm>
            <a:off x="950915" y="2710677"/>
            <a:ext cx="10749515" cy="3020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  <a:defRPr/>
            </a:pPr>
            <a:endParaRPr lang="en-GB" sz="3200" dirty="0">
              <a:solidFill>
                <a:srgbClr val="0C32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410ED58-DF17-4369-8B55-2230A9540D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171903"/>
              </p:ext>
            </p:extLst>
          </p:nvPr>
        </p:nvGraphicFramePr>
        <p:xfrm>
          <a:off x="372531" y="2255525"/>
          <a:ext cx="11446933" cy="3930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6597">
                  <a:extLst>
                    <a:ext uri="{9D8B030D-6E8A-4147-A177-3AD203B41FA5}">
                      <a16:colId xmlns:a16="http://schemas.microsoft.com/office/drawing/2014/main" val="804678944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968731114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739281229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1857874262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69807560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777894510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4129814662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892392042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571473198"/>
                    </a:ext>
                  </a:extLst>
                </a:gridCol>
              </a:tblGrid>
              <a:tr h="130319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Who makes the decision to offer the OOCR and how?</a:t>
                      </a:r>
                    </a:p>
                    <a:p>
                      <a:pPr algn="ctr"/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 what offences can the OOCR be considered?</a:t>
                      </a:r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Can a suspect’s previous offending history impact the OOCR decision?</a:t>
                      </a:r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Does the suspect have to accept responsibility or admit guilt to be considered for the OOCR?</a:t>
                      </a:r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endParaRPr lang="en-GB" sz="100" b="1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endParaRPr lang="en-GB" sz="100" b="1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Does the victim of the offence(s) have to agree to the OOCR?</a:t>
                      </a:r>
                      <a:endParaRPr lang="en-GB" sz="1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" b="1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Would the suspect be required to complete any conditions as part of the OOCR?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endParaRPr lang="en-GB" sz="100" b="1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What might happen if the suspect does not comply with any of the OOCR conditions?</a:t>
                      </a:r>
                    </a:p>
                  </a:txBody>
                  <a:tcPr marL="68580" marR="68580" marT="0" marB="0"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What is the impact of accepting the OOCR on a suspect’s criminal record?</a:t>
                      </a:r>
                      <a:r>
                        <a:rPr lang="en-GB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1B3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784360"/>
                  </a:ext>
                </a:extLst>
              </a:tr>
              <a:tr h="2627803">
                <a:tc>
                  <a:txBody>
                    <a:bodyPr/>
                    <a:lstStyle/>
                    <a:p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Simple Caution</a:t>
                      </a:r>
                    </a:p>
                  </a:txBody>
                  <a:tcPr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Police or CPS decision.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Cases considered in line with Gravity Factor Matrix, Force policy, Ministry of Justice Codes of Practice and CPS guidance.</a:t>
                      </a: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Apply CPS Full Code Test.</a:t>
                      </a:r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Can be considered for most summary only and either way offences with some exceptions.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Use with indictable only offences needs DPP consent.</a:t>
                      </a: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May not be used by some Forces, or may only be used for very specific offences.</a:t>
                      </a:r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Previous cautions and convictions (particularly in last 2 yrs) may impact on whether the outcome can be considered, however they are not an automatic bar to using the OOCR if exceptional circumstances exist.  </a:t>
                      </a:r>
                    </a:p>
                    <a:p>
                      <a:pPr algn="ctr"/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One of the eligibility requirements for this outcome is that the suspect has made a full (PACE compliant) admission to the offence(s).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Suspect must also agree to accept the OOCR.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views and wishes of any victims will be sought and considered, however the decision to offer an OOCR rests with the Police or CPS.</a:t>
                      </a:r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No.  Conditions are not mandatory however a DA perpetrator programme will be offered for SA medium risk 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N/A.  Conditions are </a:t>
                      </a:r>
                      <a:r>
                        <a:rPr lang="en-GB" sz="100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not mandatory </a:t>
                      </a:r>
                      <a:r>
                        <a:rPr lang="en-GB" sz="1000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with this OOCR.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Details held on PNC and local policing systems. </a:t>
                      </a:r>
                    </a:p>
                    <a:p>
                      <a:pPr algn="ctr"/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“Spent” immediately.</a:t>
                      </a:r>
                    </a:p>
                    <a:p>
                      <a:pPr algn="ctr"/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May be disclosed in future legal proceedings or in a standard or enhanced DBS check. </a:t>
                      </a:r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8504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33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286DC6-6141-AA6A-7EFD-74201E5AC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4A65297-3C53-CF18-29E0-A671D4D0D6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A901B4-84AD-C063-A03F-4C9FFA0E0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80448B-7671-3C96-A53B-2CE60C656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60CCBC-5023-9C1B-5312-F048EA812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506F5F-C6D9-6CFB-EC4C-17671C34F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547072-1457-32CA-DBC7-C20C0FF96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00" y="278535"/>
            <a:ext cx="9895951" cy="1033669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Conditional Caution</a:t>
            </a:r>
          </a:p>
        </p:txBody>
      </p:sp>
      <p:pic>
        <p:nvPicPr>
          <p:cNvPr id="6" name="Content Placeholder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B8BA7236-EF02-97BB-A1E0-093E72BA30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64289" y="416457"/>
            <a:ext cx="1088806" cy="757824"/>
          </a:xfrm>
        </p:spPr>
      </p:pic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80705F9C-9526-FCCE-0B6C-A038AA1BC111}"/>
              </a:ext>
            </a:extLst>
          </p:cNvPr>
          <p:cNvSpPr txBox="1">
            <a:spLocks/>
          </p:cNvSpPr>
          <p:nvPr/>
        </p:nvSpPr>
        <p:spPr>
          <a:xfrm>
            <a:off x="950915" y="2710677"/>
            <a:ext cx="10749515" cy="3020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  <a:defRPr/>
            </a:pPr>
            <a:endParaRPr lang="en-GB" sz="3200" dirty="0">
              <a:solidFill>
                <a:srgbClr val="0C32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085905A-4157-EE00-4124-33574241F7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369506"/>
              </p:ext>
            </p:extLst>
          </p:nvPr>
        </p:nvGraphicFramePr>
        <p:xfrm>
          <a:off x="372531" y="2204254"/>
          <a:ext cx="11446933" cy="4046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6597">
                  <a:extLst>
                    <a:ext uri="{9D8B030D-6E8A-4147-A177-3AD203B41FA5}">
                      <a16:colId xmlns:a16="http://schemas.microsoft.com/office/drawing/2014/main" val="804678944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968731114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739281229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1857874262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69807560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777894510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4129814662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892392042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571473198"/>
                    </a:ext>
                  </a:extLst>
                </a:gridCol>
              </a:tblGrid>
              <a:tr h="117663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Who makes the decision to offer the OOCR and how?</a:t>
                      </a:r>
                    </a:p>
                    <a:p>
                      <a:pPr algn="ctr"/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 what offences can the OOCR be considered?</a:t>
                      </a:r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Can a suspect’s previous offending history impact the OOCR decision?</a:t>
                      </a:r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Does the suspect have to accept responsibility or admit guilt to be considered for the OOCR?</a:t>
                      </a:r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endParaRPr lang="en-GB" sz="100" b="1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endParaRPr lang="en-GB" sz="100" b="1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Does the victim of the offence(s) have to agree to the OOCR?</a:t>
                      </a:r>
                      <a:endParaRPr lang="en-GB" sz="1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" b="1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Would the suspect be required to complete any conditions as part of the OOCR?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endParaRPr lang="en-GB" sz="100" b="1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What might happen if the suspect does not comply with any of the OOCR conditions?</a:t>
                      </a:r>
                    </a:p>
                  </a:txBody>
                  <a:tcPr marL="68580" marR="68580" marT="0" marB="0"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What is the impact of accepting the OOCR on a suspect’s criminal record?</a:t>
                      </a:r>
                      <a:r>
                        <a:rPr lang="en-GB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1B3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784360"/>
                  </a:ext>
                </a:extLst>
              </a:tr>
              <a:tr h="2870285"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Conditional Caution</a:t>
                      </a:r>
                    </a:p>
                  </a:txBody>
                  <a:tcPr>
                    <a:solidFill>
                      <a:srgbClr val="1B3A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Police or CPS decision.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Cases considered in line with Gravity Factor Matrix, Force policy, Ministry of Justice Codes of Practice and CPS guidance.</a:t>
                      </a: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Apply CPS Full Code Test.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Can be considered for most summary &amp; either way offences with some exceptions </a:t>
                      </a:r>
                      <a:r>
                        <a:rPr lang="en-GB" sz="1000" kern="1200" dirty="0" err="1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eg</a:t>
                      </a: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 where prison or a high-level community order would be likely if prosecuted &amp; convicted.</a:t>
                      </a:r>
                    </a:p>
                    <a:p>
                      <a:pPr algn="ctr"/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Use with indictable only offences needs DPP consent.</a:t>
                      </a:r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Previous cautions and convictions (particularly in last 2 yrs) may impact on whether the outcome can be considered, however they are not an automatic bar to using the OOCR if exceptional circumstances exist.  </a:t>
                      </a:r>
                    </a:p>
                    <a:p>
                      <a:pPr algn="ctr"/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One of the eligibility requirements for this outcome is that the suspect has made a full (PACE compliant) admission to the offence(s).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Suspect must also agree to accept the OOCR.</a:t>
                      </a:r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views and wishes of any victims will be sought and considered, however the decision to offer an OOCR rests with the Police or CPS.</a:t>
                      </a:r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Yes.  The OOCR will be given with one or more conditions which can be; reparative, rehabilitative, punitive, restorative or restrictive.  </a:t>
                      </a:r>
                      <a:r>
                        <a:rPr lang="en-GB" sz="1000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eg</a:t>
                      </a:r>
                      <a:r>
                        <a:rPr lang="en-GB" sz="10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; a specific diversionary or educational activity, paying compensation or a fine etc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GB" sz="100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/>
                      <a:endParaRPr lang="en-GB" sz="100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/>
                      <a:endParaRPr lang="en-GB" sz="100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GB" sz="1000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Where any conditions are not complied with the suspect may be prosecuted for the original offence.</a:t>
                      </a:r>
                    </a:p>
                    <a:p>
                      <a:pPr marL="0" algn="ctr" defTabSz="914400" rtl="0" eaLnBrk="1" latinLnBrk="0" hangingPunct="1"/>
                      <a:endParaRPr lang="en-GB" sz="100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There is a power of arrest and detention for failing to complete the OOCR conditions.</a:t>
                      </a:r>
                      <a:endParaRPr lang="en-GB" sz="100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endParaRPr lang="en-GB" sz="1000" kern="1200" dirty="0">
                        <a:solidFill>
                          <a:srgbClr val="1B3A6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Details held on PNC and local policing systems. </a:t>
                      </a: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“Spent” on completion or after 3 months.</a:t>
                      </a: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May be disclosed in future legal proceedings or basic (for 3 months), standard</a:t>
                      </a: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 enhanced </a:t>
                      </a:r>
                    </a:p>
                    <a:p>
                      <a:pPr algn="ctr"/>
                      <a:r>
                        <a:rPr lang="en-GB" sz="1000" kern="1200" dirty="0">
                          <a:solidFill>
                            <a:srgbClr val="1B3A6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DBS check. </a:t>
                      </a:r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sz="1000" dirty="0">
                        <a:solidFill>
                          <a:srgbClr val="1B3A6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3710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9627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9133D0-3C75-429B-D3F3-8A0A27542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79FD68A-969C-D4AC-055E-E02551B03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8BB9DC-38F8-BF74-9A0A-0EC0E6A116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009E24-C139-6804-D854-70895A5586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C2125A-1AC1-D7A4-3A63-EBD1ECF70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34E4FA-FFEF-1AF1-68E3-E763E19C4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3A5114-989D-EF8A-8B10-54B9084C6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00" y="278535"/>
            <a:ext cx="9895951" cy="1033669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OOCR Conditions</a:t>
            </a:r>
          </a:p>
        </p:txBody>
      </p:sp>
      <p:pic>
        <p:nvPicPr>
          <p:cNvPr id="6" name="Content Placeholder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805001EE-1E6C-F441-9B1F-F99E2856D9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64289" y="416457"/>
            <a:ext cx="1088806" cy="757824"/>
          </a:xfr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D49064C-5A6B-3793-A8C0-E56A4D4525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7537635"/>
              </p:ext>
            </p:extLst>
          </p:nvPr>
        </p:nvGraphicFramePr>
        <p:xfrm>
          <a:off x="1895190" y="2188866"/>
          <a:ext cx="8401616" cy="4540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4239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AB9006-55E9-AD2F-5FAD-CDC24E19E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55DD709-DA59-75E5-F732-D6C8A084A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7AAF20-FC7E-E2C4-B85D-BC9A86816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E59F44-ADB7-0DFF-8BC9-3B0953536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E4533-F901-81A3-4FE4-9DEE76E52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E1D5025-2524-D0C1-5ED4-395199E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65F78-7F2A-778B-0355-BCFC96937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00" y="278535"/>
            <a:ext cx="9895951" cy="1033669"/>
          </a:xfrm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Complexities of Decision Making</a:t>
            </a:r>
          </a:p>
        </p:txBody>
      </p:sp>
      <p:pic>
        <p:nvPicPr>
          <p:cNvPr id="6" name="Content Placeholder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7C561A25-CEDF-D0F3-E8C3-59CA693C33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64289" y="416457"/>
            <a:ext cx="1088806" cy="757824"/>
          </a:xfr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5EEAD1B-2595-D225-5911-8F134ED77F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6481215"/>
              </p:ext>
            </p:extLst>
          </p:nvPr>
        </p:nvGraphicFramePr>
        <p:xfrm>
          <a:off x="3475873" y="2819504"/>
          <a:ext cx="4268204" cy="3008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1488245-E199-C7AA-9A76-C2F3C8B86F5B}"/>
              </a:ext>
            </a:extLst>
          </p:cNvPr>
          <p:cNvSpPr txBox="1">
            <a:spLocks/>
          </p:cNvSpPr>
          <p:nvPr/>
        </p:nvSpPr>
        <p:spPr>
          <a:xfrm>
            <a:off x="8240664" y="1869276"/>
            <a:ext cx="4268204" cy="4572267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72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Offence</a:t>
            </a:r>
          </a:p>
          <a:p>
            <a:pPr>
              <a:spcBef>
                <a:spcPts val="600"/>
              </a:spcBef>
            </a:pPr>
            <a:r>
              <a:rPr lang="en-GB" sz="56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Seriousness &amp; risk</a:t>
            </a:r>
          </a:p>
          <a:p>
            <a:pPr>
              <a:spcBef>
                <a:spcPts val="600"/>
              </a:spcBef>
            </a:pPr>
            <a:r>
              <a:rPr lang="en-GB" sz="56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Circumstances</a:t>
            </a:r>
          </a:p>
          <a:p>
            <a:pPr>
              <a:spcBef>
                <a:spcPts val="600"/>
              </a:spcBef>
            </a:pPr>
            <a:r>
              <a:rPr lang="en-GB" sz="56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Aggravating &amp; mitigating factors</a:t>
            </a:r>
          </a:p>
          <a:p>
            <a:pPr>
              <a:spcBef>
                <a:spcPts val="600"/>
              </a:spcBef>
            </a:pPr>
            <a:r>
              <a:rPr lang="en-GB" sz="56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Likely outcome if proceeded to Court</a:t>
            </a:r>
          </a:p>
          <a:p>
            <a:pPr marL="457200" lvl="1" indent="0">
              <a:buNone/>
            </a:pPr>
            <a:endParaRPr lang="en-GB" sz="5600" dirty="0">
              <a:solidFill>
                <a:srgbClr val="1B3A6D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72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Offender</a:t>
            </a:r>
          </a:p>
          <a:p>
            <a:pPr>
              <a:spcBef>
                <a:spcPts val="600"/>
              </a:spcBef>
            </a:pPr>
            <a:r>
              <a:rPr lang="en-GB" sz="56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Admissions/acceptance of responsibility</a:t>
            </a:r>
          </a:p>
          <a:p>
            <a:pPr>
              <a:spcBef>
                <a:spcPts val="600"/>
              </a:spcBef>
            </a:pPr>
            <a:r>
              <a:rPr lang="en-GB" sz="56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Vulnerabilities &amp; needs</a:t>
            </a:r>
          </a:p>
          <a:p>
            <a:pPr>
              <a:spcBef>
                <a:spcPts val="600"/>
              </a:spcBef>
            </a:pPr>
            <a:r>
              <a:rPr lang="en-GB" sz="56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Offending history</a:t>
            </a:r>
          </a:p>
          <a:p>
            <a:pPr marL="457200" lvl="1" indent="0">
              <a:buNone/>
            </a:pPr>
            <a:endParaRPr lang="en-GB" sz="5600" dirty="0">
              <a:solidFill>
                <a:srgbClr val="1B3A6D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72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Other Factors</a:t>
            </a:r>
          </a:p>
          <a:p>
            <a:pPr>
              <a:spcBef>
                <a:spcPts val="600"/>
              </a:spcBef>
            </a:pPr>
            <a:r>
              <a:rPr lang="en-GB" sz="56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Availability of suitable conditions</a:t>
            </a:r>
          </a:p>
          <a:p>
            <a:pPr>
              <a:spcBef>
                <a:spcPts val="600"/>
              </a:spcBef>
            </a:pPr>
            <a:r>
              <a:rPr lang="en-GB" sz="56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Achieving Justice in the case</a:t>
            </a:r>
          </a:p>
          <a:p>
            <a:pPr>
              <a:spcBef>
                <a:spcPts val="600"/>
              </a:spcBef>
            </a:pPr>
            <a:r>
              <a:rPr lang="en-GB" sz="56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What would the Public think?</a:t>
            </a:r>
          </a:p>
          <a:p>
            <a:pPr marL="0" indent="0">
              <a:buNone/>
            </a:pPr>
            <a:endParaRPr lang="en-GB" sz="5600" dirty="0">
              <a:solidFill>
                <a:srgbClr val="1B3A6D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72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Policies &amp; Guidance</a:t>
            </a:r>
          </a:p>
          <a:p>
            <a:pPr>
              <a:spcBef>
                <a:spcPts val="600"/>
              </a:spcBef>
            </a:pPr>
            <a:r>
              <a:rPr lang="en-GB" sz="56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Local, NPCC, MoJ, CPS</a:t>
            </a:r>
          </a:p>
          <a:p>
            <a:pPr>
              <a:spcBef>
                <a:spcPts val="600"/>
              </a:spcBef>
            </a:pPr>
            <a:r>
              <a:rPr lang="en-GB" sz="5600" b="1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Gravity Factor Matrix</a:t>
            </a:r>
          </a:p>
          <a:p>
            <a:pPr>
              <a:spcBef>
                <a:spcPts val="600"/>
              </a:spcBef>
            </a:pPr>
            <a:r>
              <a:rPr lang="en-GB" sz="56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Sentencing Guidelines</a:t>
            </a:r>
          </a:p>
          <a:p>
            <a:pPr lvl="1"/>
            <a:endParaRPr lang="en-GB" sz="1600" dirty="0">
              <a:solidFill>
                <a:srgbClr val="1B3A6D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endParaRPr lang="en-GB" dirty="0">
              <a:solidFill>
                <a:srgbClr val="1B3A6D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AAAE87A8-0671-3091-007A-14B0A36747A0}"/>
              </a:ext>
            </a:extLst>
          </p:cNvPr>
          <p:cNvSpPr txBox="1">
            <a:spLocks/>
          </p:cNvSpPr>
          <p:nvPr/>
        </p:nvSpPr>
        <p:spPr>
          <a:xfrm>
            <a:off x="243485" y="1875967"/>
            <a:ext cx="4625340" cy="489508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Victim</a:t>
            </a:r>
          </a:p>
          <a:p>
            <a:r>
              <a:rPr lang="en-GB" sz="14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Impact on victim &amp; wider community</a:t>
            </a:r>
          </a:p>
          <a:p>
            <a:r>
              <a:rPr lang="en-GB" sz="14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Views &amp; wishes</a:t>
            </a:r>
          </a:p>
          <a:p>
            <a:r>
              <a:rPr lang="en-GB" sz="14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Vulnerabilities &amp; needs</a:t>
            </a:r>
          </a:p>
          <a:p>
            <a:r>
              <a:rPr lang="en-GB" sz="14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Safeguarding</a:t>
            </a:r>
          </a:p>
          <a:p>
            <a:pPr marL="457200" lvl="1" indent="0">
              <a:buNone/>
            </a:pPr>
            <a:endParaRPr lang="en-GB" sz="1400" dirty="0">
              <a:solidFill>
                <a:srgbClr val="1B3A6D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GB" sz="1400" dirty="0">
              <a:solidFill>
                <a:srgbClr val="1B3A6D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GB" sz="1400" dirty="0">
              <a:solidFill>
                <a:srgbClr val="1B3A6D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Evidence &amp; Public Interest</a:t>
            </a:r>
          </a:p>
          <a:p>
            <a:r>
              <a:rPr lang="en-GB" sz="15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Evidential Test met</a:t>
            </a:r>
          </a:p>
          <a:p>
            <a:pPr lvl="1"/>
            <a:r>
              <a:rPr lang="en-GB" sz="11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Sufficient, Admissible, Reliable, Credible</a:t>
            </a:r>
          </a:p>
          <a:p>
            <a:r>
              <a:rPr lang="en-GB" sz="15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Public Interest Factors considered</a:t>
            </a:r>
          </a:p>
          <a:p>
            <a:pPr lvl="1"/>
            <a:r>
              <a:rPr lang="en-GB" sz="11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Proportionality</a:t>
            </a:r>
          </a:p>
          <a:p>
            <a:pPr lvl="1"/>
            <a:r>
              <a:rPr lang="en-GB" sz="11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Seriousness</a:t>
            </a:r>
          </a:p>
          <a:p>
            <a:pPr lvl="1"/>
            <a:r>
              <a:rPr lang="en-GB" sz="11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Culpability</a:t>
            </a:r>
          </a:p>
          <a:p>
            <a:pPr lvl="1"/>
            <a:r>
              <a:rPr lang="en-GB" sz="11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Harm</a:t>
            </a:r>
          </a:p>
          <a:p>
            <a:pPr lvl="1"/>
            <a:r>
              <a:rPr lang="en-GB" sz="11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Impact on Community</a:t>
            </a:r>
          </a:p>
          <a:p>
            <a:pPr lvl="1"/>
            <a:r>
              <a:rPr lang="en-GB" sz="11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Proportionality</a:t>
            </a:r>
          </a:p>
          <a:p>
            <a:pPr lvl="1"/>
            <a:r>
              <a:rPr lang="en-GB" sz="1100" dirty="0">
                <a:solidFill>
                  <a:srgbClr val="1B3A6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Sources of Information</a:t>
            </a:r>
          </a:p>
          <a:p>
            <a:pPr marL="914400" lvl="2" indent="0">
              <a:buNone/>
            </a:pPr>
            <a:endParaRPr lang="en-GB" sz="1200" dirty="0">
              <a:solidFill>
                <a:srgbClr val="1B3A6D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/>
            <a:endParaRPr lang="en-GB" sz="1600" dirty="0">
              <a:solidFill>
                <a:srgbClr val="1B3A6D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endParaRPr lang="en-GB" dirty="0">
              <a:solidFill>
                <a:srgbClr val="1B3A6D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05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3f67f7e-9401-4681-bf6e-6e7d8f71e4bd">
      <Terms xmlns="http://schemas.microsoft.com/office/infopath/2007/PartnerControls"/>
    </lcf76f155ced4ddcb4097134ff3c332f>
    <TaxCatchAll xmlns="9331abbe-a2ed-4afc-83b2-b30ac8941ba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AAD5D7711501479B663DE17D905C3A" ma:contentTypeVersion="11" ma:contentTypeDescription="Create a new document." ma:contentTypeScope="" ma:versionID="c329b555ea6bce69bcee03c7cc0b8de8">
  <xsd:schema xmlns:xsd="http://www.w3.org/2001/XMLSchema" xmlns:xs="http://www.w3.org/2001/XMLSchema" xmlns:p="http://schemas.microsoft.com/office/2006/metadata/properties" xmlns:ns2="e3f67f7e-9401-4681-bf6e-6e7d8f71e4bd" xmlns:ns3="9331abbe-a2ed-4afc-83b2-b30ac8941ba9" targetNamespace="http://schemas.microsoft.com/office/2006/metadata/properties" ma:root="true" ma:fieldsID="601beffcfb0b27d454e3cad2bc176543" ns2:_="" ns3:_="">
    <xsd:import namespace="e3f67f7e-9401-4681-bf6e-6e7d8f71e4bd"/>
    <xsd:import namespace="9331abbe-a2ed-4afc-83b2-b30ac8941b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f67f7e-9401-4681-bf6e-6e7d8f71e4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b15616c7-022e-4f50-b045-a230707f24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31abbe-a2ed-4afc-83b2-b30ac8941ba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4a47c19-e5b7-4ce2-9e9d-3ed6b22031df}" ma:internalName="TaxCatchAll" ma:showField="CatchAllData" ma:web="9331abbe-a2ed-4afc-83b2-b30ac8941b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ECE35E-FDAB-42EA-8FD1-AD1DD5D9A370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http://purl.org/dc/elements/1.1/"/>
    <ds:schemaRef ds:uri="9331abbe-a2ed-4afc-83b2-b30ac8941ba9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e3f67f7e-9401-4681-bf6e-6e7d8f71e4bd"/>
  </ds:schemaRefs>
</ds:datastoreItem>
</file>

<file path=customXml/itemProps2.xml><?xml version="1.0" encoding="utf-8"?>
<ds:datastoreItem xmlns:ds="http://schemas.openxmlformats.org/officeDocument/2006/customXml" ds:itemID="{D53331A3-9E07-4CC9-B049-142D9FCDAA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5F5834-477F-450D-9F0F-1899A80EF2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f67f7e-9401-4681-bf6e-6e7d8f71e4bd"/>
    <ds:schemaRef ds:uri="9331abbe-a2ed-4afc-83b2-b30ac8941b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826</TotalTime>
  <Words>1739</Words>
  <Application>Microsoft Office PowerPoint</Application>
  <PresentationFormat>Widescreen</PresentationFormat>
  <Paragraphs>360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Helvetica-Narrow</vt:lpstr>
      <vt:lpstr>Office Theme</vt:lpstr>
      <vt:lpstr>Welcome</vt:lpstr>
      <vt:lpstr>Aims &amp; Objectives</vt:lpstr>
      <vt:lpstr>What Is An OOCR?</vt:lpstr>
      <vt:lpstr>Current Adult OOCR Framework</vt:lpstr>
      <vt:lpstr>Community Resolution</vt:lpstr>
      <vt:lpstr>Simple Caution- DA medium risk and hate crime only</vt:lpstr>
      <vt:lpstr>Conditional Caution</vt:lpstr>
      <vt:lpstr>OOCR Conditions</vt:lpstr>
      <vt:lpstr>Complexities of Decision Making</vt:lpstr>
      <vt:lpstr>Gravity Factor Matrix</vt:lpstr>
      <vt:lpstr>Why OOCR? </vt:lpstr>
      <vt:lpstr>Role of Legal Advisor in OOCR</vt:lpstr>
      <vt:lpstr>Scrutiny &amp; Governance</vt:lpstr>
      <vt:lpstr>Future Adult OOCR Framework?</vt:lpstr>
    </vt:vector>
  </TitlesOfParts>
  <Company>NPCC Out of Court Resolutions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OOCR Notices for Legal Advisors v3</dc:title>
  <dc:creator>Claire Anne Nixon</dc:creator>
  <dc:description>NPCC</dc:description>
  <cp:lastModifiedBy>Claire Anne Nixon</cp:lastModifiedBy>
  <cp:revision>29</cp:revision>
  <dcterms:created xsi:type="dcterms:W3CDTF">2023-07-19T10:21:51Z</dcterms:created>
  <dcterms:modified xsi:type="dcterms:W3CDTF">2026-09-06T10:37:36Z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529d828-a824-4b78-ab24-eaae5922aa38_Enabled">
    <vt:lpwstr>true</vt:lpwstr>
  </property>
  <property fmtid="{D5CDD505-2E9C-101B-9397-08002B2CF9AE}" pid="3" name="MSIP_Label_f529d828-a824-4b78-ab24-eaae5922aa38_SetDate">
    <vt:lpwstr>2023-07-19T10:27:37Z</vt:lpwstr>
  </property>
  <property fmtid="{D5CDD505-2E9C-101B-9397-08002B2CF9AE}" pid="4" name="MSIP_Label_f529d828-a824-4b78-ab24-eaae5922aa38_Method">
    <vt:lpwstr>Standard</vt:lpwstr>
  </property>
  <property fmtid="{D5CDD505-2E9C-101B-9397-08002B2CF9AE}" pid="5" name="MSIP_Label_f529d828-a824-4b78-ab24-eaae5922aa38_Name">
    <vt:lpwstr>OFFICIAL</vt:lpwstr>
  </property>
  <property fmtid="{D5CDD505-2E9C-101B-9397-08002B2CF9AE}" pid="6" name="MSIP_Label_f529d828-a824-4b78-ab24-eaae5922aa38_SiteId">
    <vt:lpwstr>b23255a1-8f78-4144-8904-31f019036ade</vt:lpwstr>
  </property>
  <property fmtid="{D5CDD505-2E9C-101B-9397-08002B2CF9AE}" pid="7" name="MSIP_Label_f529d828-a824-4b78-ab24-eaae5922aa38_ActionId">
    <vt:lpwstr>5d13068d-f7be-4b4f-b923-3a29026bd37c</vt:lpwstr>
  </property>
  <property fmtid="{D5CDD505-2E9C-101B-9397-08002B2CF9AE}" pid="8" name="MSIP_Label_f529d828-a824-4b78-ab24-eaae5922aa38_ContentBits">
    <vt:lpwstr>0</vt:lpwstr>
  </property>
  <property fmtid="{D5CDD505-2E9C-101B-9397-08002B2CF9AE}" pid="9" name="ContentTypeId">
    <vt:lpwstr>0x010100D9AAD5D7711501479B663DE17D905C3A</vt:lpwstr>
  </property>
  <property fmtid="{D5CDD505-2E9C-101B-9397-08002B2CF9AE}" pid="10" name="MediaServiceImageTags">
    <vt:lpwstr/>
  </property>
  <property fmtid="{D5CDD505-2E9C-101B-9397-08002B2CF9AE}" pid="11" name="MSIP_Label_c0004ba1-609c-44f5-84af-c7cdcba03dbe_Enabled">
    <vt:lpwstr>true</vt:lpwstr>
  </property>
  <property fmtid="{D5CDD505-2E9C-101B-9397-08002B2CF9AE}" pid="12" name="MSIP_Label_c0004ba1-609c-44f5-84af-c7cdcba03dbe_SetDate">
    <vt:lpwstr>2026-08-25T12:36:12Z</vt:lpwstr>
  </property>
  <property fmtid="{D5CDD505-2E9C-101B-9397-08002B2CF9AE}" pid="13" name="MSIP_Label_c0004ba1-609c-44f5-84af-c7cdcba03dbe_Method">
    <vt:lpwstr>Standard</vt:lpwstr>
  </property>
  <property fmtid="{D5CDD505-2E9C-101B-9397-08002B2CF9AE}" pid="14" name="MSIP_Label_c0004ba1-609c-44f5-84af-c7cdcba03dbe_Name">
    <vt:lpwstr>Official</vt:lpwstr>
  </property>
  <property fmtid="{D5CDD505-2E9C-101B-9397-08002B2CF9AE}" pid="15" name="MSIP_Label_c0004ba1-609c-44f5-84af-c7cdcba03dbe_SiteId">
    <vt:lpwstr>1333559a-439a-4a0a-bdc0-a46cd38882d7</vt:lpwstr>
  </property>
  <property fmtid="{D5CDD505-2E9C-101B-9397-08002B2CF9AE}" pid="16" name="MSIP_Label_c0004ba1-609c-44f5-84af-c7cdcba03dbe_ActionId">
    <vt:lpwstr>3ff3ddaf-78e5-4531-b1d3-29910eab86d7</vt:lpwstr>
  </property>
  <property fmtid="{D5CDD505-2E9C-101B-9397-08002B2CF9AE}" pid="17" name="MSIP_Label_c0004ba1-609c-44f5-84af-c7cdcba03dbe_ContentBits">
    <vt:lpwstr>3</vt:lpwstr>
  </property>
  <property fmtid="{D5CDD505-2E9C-101B-9397-08002B2CF9AE}" pid="18" name="MSIP_Label_c0004ba1-609c-44f5-84af-c7cdcba03dbe_Tag">
    <vt:lpwstr>10, 3, 0, 1</vt:lpwstr>
  </property>
  <property fmtid="{D5CDD505-2E9C-101B-9397-08002B2CF9AE}" pid="19" name="ClassificationContentMarkingFooterLocations">
    <vt:lpwstr>Office Theme:10</vt:lpwstr>
  </property>
  <property fmtid="{D5CDD505-2E9C-101B-9397-08002B2CF9AE}" pid="20" name="ClassificationContentMarkingFooterText">
    <vt:lpwstr>OFFICIAL</vt:lpwstr>
  </property>
  <property fmtid="{D5CDD505-2E9C-101B-9397-08002B2CF9AE}" pid="21" name="ClassificationContentMarkingHeaderLocations">
    <vt:lpwstr>Office Theme:9</vt:lpwstr>
  </property>
  <property fmtid="{D5CDD505-2E9C-101B-9397-08002B2CF9AE}" pid="22" name="ClassificationContentMarkingHeaderText">
    <vt:lpwstr>OFFICIAL</vt:lpwstr>
  </property>
  <property fmtid="{D5CDD505-2E9C-101B-9397-08002B2CF9AE}" pid="23" name="MSIP_Label_10d1d2b3-a197-42d7-b358-c1158cbf4b6b_Enabled">
    <vt:lpwstr>true</vt:lpwstr>
  </property>
  <property fmtid="{D5CDD505-2E9C-101B-9397-08002B2CF9AE}" pid="24" name="MSIP_Label_10d1d2b3-a197-42d7-b358-c1158cbf4b6b_SetDate">
    <vt:lpwstr>2026-09-02T14:09:16Z</vt:lpwstr>
  </property>
  <property fmtid="{D5CDD505-2E9C-101B-9397-08002B2CF9AE}" pid="25" name="MSIP_Label_10d1d2b3-a197-42d7-b358-c1158cbf4b6b_Method">
    <vt:lpwstr>Standard</vt:lpwstr>
  </property>
  <property fmtid="{D5CDD505-2E9C-101B-9397-08002B2CF9AE}" pid="26" name="MSIP_Label_10d1d2b3-a197-42d7-b358-c1158cbf4b6b_Name">
    <vt:lpwstr>OFFICIAL</vt:lpwstr>
  </property>
  <property fmtid="{D5CDD505-2E9C-101B-9397-08002B2CF9AE}" pid="27" name="MSIP_Label_10d1d2b3-a197-42d7-b358-c1158cbf4b6b_SiteId">
    <vt:lpwstr>dcb8a542-c40d-46ab-8f73-e6023f45c7c5</vt:lpwstr>
  </property>
  <property fmtid="{D5CDD505-2E9C-101B-9397-08002B2CF9AE}" pid="28" name="MSIP_Label_10d1d2b3-a197-42d7-b358-c1158cbf4b6b_ActionId">
    <vt:lpwstr>e4683d56-41a3-4761-8bb2-0ca51f3c8e2b</vt:lpwstr>
  </property>
  <property fmtid="{D5CDD505-2E9C-101B-9397-08002B2CF9AE}" pid="29" name="MSIP_Label_10d1d2b3-a197-42d7-b358-c1158cbf4b6b_ContentBits">
    <vt:lpwstr>0</vt:lpwstr>
  </property>
  <property fmtid="{D5CDD505-2E9C-101B-9397-08002B2CF9AE}" pid="30" name="MSIP_Label_10d1d2b3-a197-42d7-b358-c1158cbf4b6b_Tag">
    <vt:lpwstr>10, 3, 0, 1</vt:lpwstr>
  </property>
</Properties>
</file>